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ink/inkAction2.xml" ContentType="application/vnd.ms-office.inkAction+xml"/>
  <Override PartName="/ppt/notesSlides/notesSlide2.xml" ContentType="application/vnd.openxmlformats-officedocument.presentationml.notesSlide+xml"/>
  <Override PartName="/ppt/ink/inkAction3.xml" ContentType="application/vnd.ms-office.inkAction+xml"/>
  <Override PartName="/ppt/tags/tag1.xml" ContentType="application/vnd.openxmlformats-officedocument.presentationml.tags+xml"/>
  <Override PartName="/ppt/ink/inkAction4.xml" ContentType="application/vnd.ms-office.inkAction+xml"/>
  <Override PartName="/ppt/tags/tag2.xml" ContentType="application/vnd.openxmlformats-officedocument.presentationml.tags+xml"/>
  <Override PartName="/ppt/ink/inkAction5.xml" ContentType="application/vnd.ms-office.inkAction+xml"/>
  <Override PartName="/ppt/ink/inkAction6.xml" ContentType="application/vnd.ms-office.inkAction+xml"/>
  <Override PartName="/ppt/notesSlides/notesSlide3.xml" ContentType="application/vnd.openxmlformats-officedocument.presentationml.notesSlide+xml"/>
  <Override PartName="/ppt/ink/inkAction7.xml" ContentType="application/vnd.ms-office.inkAction+xml"/>
  <Override PartName="/ppt/ink/inkAction8.xml" ContentType="application/vnd.ms-office.inkAct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ink/inkAction9.xml" ContentType="application/vnd.ms-office.inkAction+xml"/>
  <Override PartName="/ppt/ink/inkAction10.xml" ContentType="application/vnd.ms-office.inkAct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11.xml" ContentType="application/vnd.ms-office.inkAction+xml"/>
  <Override PartName="/ppt/tags/tag4.xml" ContentType="application/vnd.openxmlformats-officedocument.presentationml.tags+xml"/>
  <Override PartName="/ppt/ink/inkAction12.xml" ContentType="application/vnd.ms-office.inkAction+xml"/>
  <Override PartName="/ppt/tags/tag5.xml" ContentType="application/vnd.openxmlformats-officedocument.presentationml.tags+xml"/>
  <Override PartName="/ppt/ink/inkAction13.xml" ContentType="application/vnd.ms-office.inkAction+xml"/>
  <Override PartName="/ppt/tags/tag6.xml" ContentType="application/vnd.openxmlformats-officedocument.presentationml.tags+xml"/>
  <Override PartName="/ppt/ink/inkAction14.xml" ContentType="application/vnd.ms-office.inkAction+xml"/>
  <Override PartName="/ppt/tags/tag7.xml" ContentType="application/vnd.openxmlformats-officedocument.presentationml.tags+xml"/>
  <Override PartName="/ppt/ink/inkAction15.xml" ContentType="application/vnd.ms-office.inkAction+xml"/>
  <Override PartName="/ppt/ink/inkAction16.xml" ContentType="application/vnd.ms-office.inkAction+xml"/>
  <Override PartName="/ppt/ink/inkAction17.xml" ContentType="application/vnd.ms-office.inkAct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Action18.xml" ContentType="application/vnd.ms-office.inkAction+xml"/>
  <Override PartName="/ppt/ink/inkAction19.xml" ContentType="application/vnd.ms-office.inkAction+xml"/>
  <Override PartName="/ppt/ink/inkAction20.xml" ContentType="application/vnd.ms-office.inkAction+xml"/>
  <Override PartName="/ppt/tags/tag8.xml" ContentType="application/vnd.openxmlformats-officedocument.presentationml.tags+xml"/>
  <Override PartName="/ppt/ink/inkAction21.xml" ContentType="application/vnd.ms-office.inkAction+xml"/>
  <Override PartName="/ppt/tags/tag9.xml" ContentType="application/vnd.openxmlformats-officedocument.presentationml.tags+xml"/>
  <Override PartName="/ppt/ink/inkAction22.xml" ContentType="application/vnd.ms-office.inkAct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ink/inkAction23.xml" ContentType="application/vnd.ms-office.inkAction+xml"/>
  <Override PartName="/ppt/ink/inkAction24.xml" ContentType="application/vnd.ms-office.inkAction+xml"/>
  <Override PartName="/ppt/tags/tag11.xml" ContentType="application/vnd.openxmlformats-officedocument.presentationml.tags+xml"/>
  <Override PartName="/ppt/ink/inkAction25.xml" ContentType="application/vnd.ms-office.inkAction+xml"/>
  <Override PartName="/ppt/tags/tag12.xml" ContentType="application/vnd.openxmlformats-officedocument.presentationml.tags+xml"/>
  <Override PartName="/ppt/ink/inkAction26.xml" ContentType="application/vnd.ms-office.inkAct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ink/inkAction27.xml" ContentType="application/vnd.ms-office.inkAction+xml"/>
  <Override PartName="/ppt/ink/inkAction28.xml" ContentType="application/vnd.ms-office.inkAction+xml"/>
  <Override PartName="/ppt/tags/tag14.xml" ContentType="application/vnd.openxmlformats-officedocument.presentationml.tags+xml"/>
  <Override PartName="/ppt/ink/inkAction29.xml" ContentType="application/vnd.ms-office.inkAct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Action30.xml" ContentType="application/vnd.ms-office.inkAction+xml"/>
  <Override PartName="/ppt/notesSlides/notesSlide18.xml" ContentType="application/vnd.openxmlformats-officedocument.presentationml.notesSlide+xml"/>
  <Override PartName="/ppt/ink/inkAction31.xml" ContentType="application/vnd.ms-office.inkAction+xml"/>
  <Override PartName="/ppt/notesSlides/notesSlide19.xml" ContentType="application/vnd.openxmlformats-officedocument.presentationml.notesSlide+xml"/>
  <Override PartName="/ppt/ink/inkAction32.xml" ContentType="application/vnd.ms-office.inkAct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ink/inkAction33.xml" ContentType="application/vnd.ms-office.inkAction+xml"/>
  <Override PartName="/ppt/ink/inkAction34.xml" ContentType="application/vnd.ms-office.inkAction+xml"/>
  <Override PartName="/ppt/ink/inkAction35.xml" ContentType="application/vnd.ms-office.inkAction+xml"/>
  <Override PartName="/ppt/ink/inkAction36.xml" ContentType="application/vnd.ms-office.inkAction+xml"/>
  <Override PartName="/ppt/ink/inkAction37.xml" ContentType="application/vnd.ms-office.inkAction+xml"/>
  <Override PartName="/ppt/notesSlides/notesSlide22.xml" ContentType="application/vnd.openxmlformats-officedocument.presentationml.notesSlide+xml"/>
  <Override PartName="/ppt/ink/inkAction38.xml" ContentType="application/vnd.ms-office.inkAction+xml"/>
  <Override PartName="/ppt/tags/tag16.xml" ContentType="application/vnd.openxmlformats-officedocument.presentationml.tags+xml"/>
  <Override PartName="/ppt/ink/inkAction39.xml" ContentType="application/vnd.ms-office.inkAct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Action40.xml" ContentType="application/vnd.ms-office.inkAction+xml"/>
  <Override PartName="/ppt/tags/tag17.xml" ContentType="application/vnd.openxmlformats-officedocument.presentationml.tags+xml"/>
  <Override PartName="/ppt/ink/inkAction41.xml" ContentType="application/vnd.ms-office.inkAction+xml"/>
  <Override PartName="/ppt/tags/tag18.xml" ContentType="application/vnd.openxmlformats-officedocument.presentationml.tags+xml"/>
  <Override PartName="/ppt/ink/inkAction42.xml" ContentType="application/vnd.ms-office.inkAction+xml"/>
  <Override PartName="/ppt/tags/tag19.xml" ContentType="application/vnd.openxmlformats-officedocument.presentationml.tags+xml"/>
  <Override PartName="/ppt/ink/inkAction43.xml" ContentType="application/vnd.ms-office.inkAction+xml"/>
  <Override PartName="/ppt/tags/tag20.xml" ContentType="application/vnd.openxmlformats-officedocument.presentationml.tags+xml"/>
  <Override PartName="/ppt/ink/inkAction44.xml" ContentType="application/vnd.ms-office.inkAction+xml"/>
  <Override PartName="/ppt/tags/tag21.xml" ContentType="application/vnd.openxmlformats-officedocument.presentationml.tags+xml"/>
  <Override PartName="/ppt/ink/inkAction45.xml" ContentType="application/vnd.ms-office.inkAction+xml"/>
  <Override PartName="/ppt/ink/inkAction46.xml" ContentType="application/vnd.ms-office.inkAction+xml"/>
  <Override PartName="/ppt/tags/tag22.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73"/>
  </p:notesMasterIdLst>
  <p:handoutMasterIdLst>
    <p:handoutMasterId r:id="rId74"/>
  </p:handoutMasterIdLst>
  <p:sldIdLst>
    <p:sldId id="268" r:id="rId2"/>
    <p:sldId id="386" r:id="rId3"/>
    <p:sldId id="436" r:id="rId4"/>
    <p:sldId id="435" r:id="rId5"/>
    <p:sldId id="434" r:id="rId6"/>
    <p:sldId id="472" r:id="rId7"/>
    <p:sldId id="387" r:id="rId8"/>
    <p:sldId id="388" r:id="rId9"/>
    <p:sldId id="390" r:id="rId10"/>
    <p:sldId id="439" r:id="rId11"/>
    <p:sldId id="391" r:id="rId12"/>
    <p:sldId id="514" r:id="rId13"/>
    <p:sldId id="515" r:id="rId14"/>
    <p:sldId id="392" r:id="rId15"/>
    <p:sldId id="544" r:id="rId16"/>
    <p:sldId id="447" r:id="rId17"/>
    <p:sldId id="516" r:id="rId18"/>
    <p:sldId id="517" r:id="rId19"/>
    <p:sldId id="400" r:id="rId20"/>
    <p:sldId id="450" r:id="rId21"/>
    <p:sldId id="451" r:id="rId22"/>
    <p:sldId id="453" r:id="rId23"/>
    <p:sldId id="454" r:id="rId24"/>
    <p:sldId id="455" r:id="rId25"/>
    <p:sldId id="456" r:id="rId26"/>
    <p:sldId id="518" r:id="rId27"/>
    <p:sldId id="519" r:id="rId28"/>
    <p:sldId id="458" r:id="rId29"/>
    <p:sldId id="477" r:id="rId30"/>
    <p:sldId id="459" r:id="rId31"/>
    <p:sldId id="409" r:id="rId32"/>
    <p:sldId id="410" r:id="rId33"/>
    <p:sldId id="520" r:id="rId34"/>
    <p:sldId id="521" r:id="rId35"/>
    <p:sldId id="489" r:id="rId36"/>
    <p:sldId id="473" r:id="rId37"/>
    <p:sldId id="461" r:id="rId38"/>
    <p:sldId id="460" r:id="rId39"/>
    <p:sldId id="522" r:id="rId40"/>
    <p:sldId id="523" r:id="rId41"/>
    <p:sldId id="474" r:id="rId42"/>
    <p:sldId id="484" r:id="rId43"/>
    <p:sldId id="485" r:id="rId44"/>
    <p:sldId id="524" r:id="rId45"/>
    <p:sldId id="537" r:id="rId46"/>
    <p:sldId id="538" r:id="rId47"/>
    <p:sldId id="539" r:id="rId48"/>
    <p:sldId id="540" r:id="rId49"/>
    <p:sldId id="541" r:id="rId50"/>
    <p:sldId id="527" r:id="rId51"/>
    <p:sldId id="528" r:id="rId52"/>
    <p:sldId id="529" r:id="rId53"/>
    <p:sldId id="530" r:id="rId54"/>
    <p:sldId id="531" r:id="rId55"/>
    <p:sldId id="532" r:id="rId56"/>
    <p:sldId id="533" r:id="rId57"/>
    <p:sldId id="534" r:id="rId58"/>
    <p:sldId id="535" r:id="rId59"/>
    <p:sldId id="542" r:id="rId60"/>
    <p:sldId id="536" r:id="rId61"/>
    <p:sldId id="525" r:id="rId62"/>
    <p:sldId id="493" r:id="rId63"/>
    <p:sldId id="494" r:id="rId64"/>
    <p:sldId id="495" r:id="rId65"/>
    <p:sldId id="496" r:id="rId66"/>
    <p:sldId id="497" r:id="rId67"/>
    <p:sldId id="498" r:id="rId68"/>
    <p:sldId id="512" r:id="rId69"/>
    <p:sldId id="543" r:id="rId70"/>
    <p:sldId id="500" r:id="rId71"/>
    <p:sldId id="526" r:id="rId72"/>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4" autoAdjust="0"/>
    <p:restoredTop sz="86907" autoAdjust="0"/>
  </p:normalViewPr>
  <p:slideViewPr>
    <p:cSldViewPr>
      <p:cViewPr varScale="1">
        <p:scale>
          <a:sx n="77" d="100"/>
          <a:sy n="77" d="100"/>
        </p:scale>
        <p:origin x="358" y="4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emf"/><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46:13.252"/>
    </inkml:context>
    <inkml:brush xml:id="br0">
      <inkml:brushProperty name="width" value="0.05292" units="cm"/>
      <inkml:brushProperty name="height" value="0.05292" units="cm"/>
      <inkml:brushProperty name="color" value="#FF0000"/>
    </inkml:brush>
  </inkml:definitions>
  <iact:action type="add" startTime="15398">
    <iact:property name="dataType"/>
    <iact:actionData xml:id="d0">
      <inkml:trace xmlns:inkml="http://www.w3.org/2003/InkML" xml:id="stk0" contextRef="#ctx0" brushRef="#br0">14539 5271 300 0,'-13'-7'112'1,"2"7"-87"0,-2-7 0 0,8 7-7 11,-1 0-16-11,-4-2 0 14,-1 2-2-14,-2 2 0 14,-3 3 0-14,-5 2 0 0,-8-5 0 12,-8 5 0-12,-8-2 0 14,-11 2 0-14,-5-2 2 13,-10 2 8-7,-11 2 5-6,-6-2-1 13,-7 5 0-13,-5 2-8 14,-9-2-4-14,-2-3 1 0,-8-2 2 13,-8 5-2-13,-3-7-2 13,-5-3-3-13,-2 3 1 14,-1-5 1-14,-2 2 2 14,-5 3-1-9,2-3 2-5,-3 3-4 13,1-3-2-13,-1-2 2 14,-5 5 2-14,6-5 4 14,-6-5 4-14,0 5-2 13,0-7-2-13,-2-2-5 14,2-3-2-14,0-7 1 14,3 5 0-9,0-5 1-5,2 5 2 13,4-7-1-13,4 7 2 14,6-5-4-14,2-2-2 14,-21-7 6-14,14-3 5 13,4 3-2-13,9 0-1 14,10 2-2-14,6 0-3 13,10 0-2-7,13 5 1-6,8 0 3 14,9-5 3-14,9 0 2 13,9 0 3-13,8-2-5 0,7-5-3 13,6 0-1-13,11-7 1 14,7 5 1-14,9-5 1 13,7 5-5-13,5-10 1 14,12-2 2-9,1-5 3-5,9 5 0 14,8-7 0-14,7 7-6 13,9 0 1-13,5 5 0 14,10 2 0-14,6 0 0 14,8 2 0-14,5 3 0 13,10 2 2-13,6 0-3 14,8 7-2-9,-32 10 2-5,58-8 0 14,3 10-2-14,2 0 0 13,4 0 4-13,1 7 1 14,9 0-3-14,5 7 1 13,8 2-2-13,8 5 0 14,-58-2 2-14,90 14 2 14,-6 2-3-9,-2 0 0-5,-6 0 1 14,0 3 0-14,-7-3 0 13,-1 5 0-13,-4-3 0 0,-4 3 0 13,-7 7-3-13,-3-5 0 14,-3 10 2-14,-2 4 0 13,-11-2 3-13,-8 7 3 14,-10 0-4-9,-6 0-3-5,-2 0-2 14,-14 12 3-14,-10 0 0 14,-13-3 3-14,-17 1-1 13,-18-8 2-13,-18-4-2 14,-19-3-1-14,-15 3 3 13,-14 4 2-13,-11 3 2 14,-7 2 3-9,-9-2-5-5,-4-5-3 16,-9-5-12-16,-5-4-6 0,-8-15-122 13,-10-18-55-13,-3-31 51 14</inkml:trace>
    </iact:actionData>
  </iact:action>
  <iact:action type="add" startTime="21583">
    <iact:property name="dataType"/>
    <iact:actionData xml:id="d1">
      <inkml:trace xmlns:inkml="http://www.w3.org/2003/InkML" xml:id="stk1" contextRef="#ctx0" brushRef="#br0">4956 10624 104 0,'-3'0'41'1,"3"0"-32"0,-3 0 9 0,3 0 3 0,-2 0 3 10,-1 2 3-10,-2-2-6 14,-6 5-2-8,1-5-11-6,-9 0 6 0,-2 0 3 13,-3 0-1-13,-10-5 3 13,-1 3-4-13,-4 2-1 14,-6 0-2-14,-6 0 0 13,-4 7-2-13,-1-7 1 14,-7 5-8-14,-6-3-2 13,-5-2 1-7,-5 0 3-6,-4 0-4 14,-4 0-1-14,3-2 2 14,-6-3 1-14,-6 0-1 13,1-2 1-13,0-2 2 14,-3-3 2-14,-3-2-3 13,3 0-1-13,1-5-1 14,4-2 1-9,3 0 2-5,8-3 2 14,3-4 1-14,7-5 2 0,9 5 1 12,4-5 1-12,14 0 2 14,6 5 4-14,10-3-6 14,8-2 1-14,5 5-4 13,8-7 0-13,5-3 1 14,11-4 1-9,3-5-3-5,10-5-3 14,11-2-5-14,5 0 0 14,8 7 2-14,7 2 1 13,4-2-1-13,0 0 1 14,4 5-7-14,4-5 1 14,7 2-1-14,1 3 2 13,10-3 1-8,0 10 3-5,3-3-1 14,10 3-1-14,3 2-2 14,-3-7-1-14,11 5 2 13,8-3 2-13,-3 3 0 14,8 9-1-14,10 0 1 14,-2 5-1-14,-5 7-3 13,8 2 2-8,-3 12-1-5,0 5-2 0,-3 2 0 13,-5 12 3 2,-2 2 0-15,-1 7 3 0,0 10-3 12,-7 4 0-12,-6-2-1 14,-8 5 0-14,-5-3 2 13,-5 5 0-13,-6 5 2 14,-5-3 1-9,-7-2-4-5,-7 5 1 14,-1-5-2-14,-9 0 0 14,-8 0 0-14,-7 0 0 13,-6 0 0-13,-11 0-2 14,-7-7-2-14,-6 5 1 13,-2-3 1-13,-9-2 2 14,-2 0 1-9,-13 5 3-5,-2-3 1 14,-15 3 1-14,-7-3 0 14,-7-2 0-14,-12 0-2 13,1 0 1-13,-4 0-2 14,-4-12 2-14,-6 5-2 13,-5 0 2-13,-8 0 0 14,-5 0 3-9,-8 2-3-5,-14 3 0 14,1 2-1-14,-6-5 1 14,-5 0-4-14,0-9 0 0,-10-7-15 12,-6-19-6-12,0-26-86 20,-3-21-39-20,-4-40 14 14</inkml:trace>
    </iact:actionData>
  </iact:action>
  <iact:action type="add" startTime="28698">
    <iact:property name="dataType"/>
    <iact:actionData xml:id="d2">
      <inkml:trace xmlns:inkml="http://www.w3.org/2003/InkML" xml:id="stk2" contextRef="#ctx0" brushRef="#br0">8170 4667 160 0,'-10'-7'63'1,"-1"2"-49"0,-2 5 5 12,8 0 0-12,-1 0-5 14,-2 0 0-14,3 0-8 13,-3 0-4-13,0 0-1 14,0 5 3-14,-2-3 2 4,-6-2 6-4,-3 5 3 14,-2-3-2-14,-5-2 2 14,-3 5-2-14,-6-3 0 13,-4 8-1-13,-4-1 0 14,-4 5-4-14,-1 0 0 13,-2 5-1-13,-6 0 1 14,-7 0 4-9,-4-3 3-5,-4 3-6 14,-3-5-1-14,-5 0-4 14,-6 3-1-14,-2-8-1 13,-3-2-2-12,-8 5 1-1,0-5-1 14,-5-7 0-14,2 7 2 13,-2-2 1-13,0 2 1 17,0-5-2-16,-3 5 1-1,0 0-2 13,0-2-1-13,0-5 5 14,-2 0 1-14,-1 0-2 14,3-5-1-14,-2 3 1 13,7-3 0-13,-7-2-5 14,2 0 1-14,-21 0 0 13,5-5 0-7,1-2 2-6,4-7 3 14,9 2-4-14,-1-7-1 13,3 5 4-13,6 0 2 14,10-5-7-14,0 0-4 14,13 5 7-14,8 0 3 0,9 0-2 14,4-3 0-14,6-4-1 18,2-5-2-18,3 0 1 14,8 0-1-14,0-2 2 0,5 2 1 12,3 0-10-12,5 0-5 14,3 5 14-14,5-5 10 14,6 5-1-14,7 0-1 13,-2-3-5-13,5-2-4 14,5 0 0-9,6 3-1-5,-3-8 0 14,2 5 0-14,6 0 2 14,3 0 1-14,-1 5-4 13,9-5-1-13,-1 5 1 14,3 2 0-14,6-2-2 14,4 2 0-14,4 0 2 13,2-2 2-8,2 2 0-5,4 0-1 14,4-2 1-14,-2 2 1 14,5 5-1-14,6 0-1 13,2 2-2-13,3 5 1 14,2 0-1-14,8-3 0 13,9 8 2-13,-6 2 0 0,8-5-3 20,8 5 2-20,5 0 1 13,-3 0 2-13,4 2-1 0,-1-2-1 13,0 7 1-13,5 0-1 13,-4 0-3-13,9-7 2 14,-7 14 1-14,3-7 2 14,2 0-3-14,3 0 0 13,-1 7 1-7,4-2 2-6,-3 2-1 14,-3 0-1-14,-3 5 1 13,1-3 1-13,-4 3-3 14,-1 2 0-14,-1 0-1 13,-5 0 0-13,-6 5 2 14,-4 0 2-14,-9 0-1 14,-5-3-1-9,-2 3-2-5,-6 2-1 14,2-2 2-14,-7-5 0 13,-5 5 1-13,-3-5 2 14,-8 5-3-14,-6-3 0 13,1 3 1-13,-8 2 2 14,-3-2-1-14,-3 7-1 0,-2 2-2 19,-3 5-1-19,-5 2 2 14,-2 10 0-14,-4-5-2 0,-5 0 0 12,1 0 2-12,-4 0 0 14,1-5 3-14,-3 5 3 14,-3 5-4-14,3 2-1 13,-2-5-2-13,-1 5 0 14,-2-2 2-9,-3-5 0-5,-3 0 2 14,-2-5 1-14,-3 3 1 13,-5-8 2-13,-3 3-30 14,-2-2-13-14,-1-15-120 13</inkml:trace>
    </iact:actionData>
  </iact:action>
  <iact:action type="add" startTime="44027">
    <iact:property name="dataType"/>
    <iact:actionData xml:id="d3">
      <inkml:trace xmlns:inkml="http://www.w3.org/2003/InkML" xml:id="stk3" contextRef="#ctx0" brushRef="#br0">10578 2237 288 0,'11'7'107'15,"-9"-4"-83"-14,1 9-1 0,0 2-5 0,-1 0-5 17,4 19 5-17,1 7-8 0,4 18-1 12,5 11-5-12,2 15-5 0,1-1 0 13,-6-3 7 2,-2-7 4-15,-3-24 6 0,0 0 4 12,-3-18 7-12,0-8 6 14,3-13-3-14,3-10 0 14,-1-7-11-9,6-12-4-5,3-9 5 13,7 0 1-13,3-5-6 14,6-3-2-14,2-1-5 14,2-3 0-14,4-7-5 13,2-7 0-13,0-12-3 14,5-7-1-14,0-7-1 14,3-2 0-9,3-17 2-5,2 9 2 14,-3-8-1-14,-2 4-1 14,-2-5 1-14,-1 5-1 0,-2 4-3 14,-1-1 2-14,-4-3 1 14,-4 6 0-14,-4 6 0 13,-4 9 0-13,-2 7-3 18,-2 12 2-18,-6 3 1 0,-2 4 2 13,-4 11-1 2,1 3 2-15,-2 12 4 0,-4-5 6 12,1 7-9-12,-1 5-5 14,-2-2-15-14,0 4-7 13,0 5-76-13,-5-5-35 18,-3-2-55-16</inkml:trace>
    </iact:actionData>
  </iact:action>
  <iact:action type="add" startTime="45032">
    <iact:property name="dataType"/>
    <iact:actionData xml:id="d4">
      <inkml:trace xmlns:inkml="http://www.w3.org/2003/InkML" xml:id="stk4" contextRef="#ctx0" brushRef="#br0">14478 1214 212 0,'16'-33'82'1,"-16"26"-64"0,0-4 11 0,0 11-1 11,0-3-16-5,-3 3-5-6,-2 3-4 13,-6 13-3-13,-7 8 1 14,-9 16 3-14,-7 7 2 0,-14 11 2 13,-10 8 0-13,-5 10 9 13,-6-4 4-13,-5 4 2 14,-6 8 3-14,-2 3-5 13,3 7-1-7,2-7-7-6,-2 5 0 14,0 2 3-14,-1-4 4 0,9-3-8 12,2-14-4-12,5-5-5 14,9-2-3-14,5-5 1 13,10-10 1-13,8-3-1 14,6-13-1-14,7-9-8 14,3 0-3-9,6-12-14-5,4-7-4 13,6-14-36-13,6-7-15 14,4-5-55 1</inkml:trace>
    </iact:actionData>
  </iact:action>
  <iact:action type="add" startTime="45514">
    <iact:property name="dataType"/>
    <iact:actionData xml:id="d5">
      <inkml:trace xmlns:inkml="http://www.w3.org/2003/InkML" xml:id="stk5" contextRef="#ctx0" brushRef="#br0">13311 1172 296 0,'16'-5'110'1,"-13"5"-86"0,2 12-4 0,0-3-9 0,3 6-9 10,3 10 1-10,2 6-4 14,6 9 0-9,7 2 1-5,3 5 2 0,6 15 1 13,2-1 1-13,2 9 2 14,6-2-1 0,3 8 2-14,5 8-2 0,0 3 2 13,-3-7 5-13,-5-7 2 13,0-2-3-13,-5 2-1 14,-6-7 0-9,-2 2 1-5,0-5-3 16,-3-6 0-16,0-6-3 14,0-4 2-14,-3 3-4 0,1-5 0 12,-1-5 1-12,-2 0 0 14,0-5 0-14,0-2 0 13,-1-3-5-13,1-6-1 19,0-1-28-19,-3 1-10 13,3-1-31-13,5 1-12 0,11-1-47 13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6:22.911"/>
    </inkml:context>
    <inkml:brush xml:id="br0">
      <inkml:brushProperty name="width" value="0.05292" units="cm"/>
      <inkml:brushProperty name="height" value="0.05292" units="cm"/>
      <inkml:brushProperty name="color" value="#FF0000"/>
    </inkml:brush>
  </inkml:definitions>
  <iact:action type="add" startTime="4147">
    <iact:property name="dataType"/>
    <iact:actionData xml:id="d0">
      <inkml:trace xmlns:inkml="http://www.w3.org/2003/InkML" xml:id="stk0" contextRef="#ctx0" brushRef="#br0">3032 9761 108 0,'13'0'44'1,"-13"5"-35"0,0-5 7 0,0 0 0 11,0 0-9-11,0 0-2 0,0 2 6 13,-5-2 4-13,2 7-7 14,-5 0 9-14,1 5 3 0,-4 2-4 12,0 7-1-12,-7 5-5 20,-6 7 1-20,3-5-2 0,-3-2 2 12,-5 7 0-12,3-5 1 14,-9 3-6-14,1-8-4 14,-3 1 1-14,-8-8 0 13,0 1-4-13,-3-8 1 14,-5 3 0-14,0-10 0 14,6-2-3-9,-6-7 2-5,-3-7 1 13,3 0 2-13,-8-5-1 14,3-7-1-14,-3 3 1 14,0-10 1-14,3 2-1 13,-3-4 2-13,6 0-2 14,-3-3-1-14,-1-2 1 14,-1 0-1-9,4 0-3-5,0-7 2 13,-4 0 3-13,4-7 1 14,0 7-4-14,-2-7 1 13,3-5 2-13,-1-2 1 14,6-5 1-14,2-9 0 14,3 2 0-14,3 0 0 0,2-2 4 19,3-5 3-19,3 0-4 0,5 0 1 12,-3 0-3-12,3-7 2 14,2 0-6-14,1 0-1 14,7-10-2-14,1-1 0 13,-1 4 4-13,9-1 1 14,2-3-1-14,0-1-2 14,0 5 1-9,5 7 1-5,3 0-1 14,3-3-1-14,5-1 1 13,0 8 1-13,2 3 1 14,1-4 1-14,5 9 2 13,2-5 3-13,6 0-2 14,-3 7-2-14,6-3 2 14,2 1 0-9,5-2-1-5,1-3-1 14,-1 9-3-14,3 0 1 13,3-1 0-13,2 8 3 14,6-2-3-14,2 0-2 13,3 5 0-13,-3 7 1 14,11 0-1-14,3-5 2 0,-4 5 2 19,4 2 2-19,2-2-3 0,3 5-1 13,-3 2-1-13,3 2-2 13,2 5 3-13,-7 0 2 14,2 12-2-14,3 2-2 14,-3 5-3-14,21-5-1 13,-5 12 2-13,0 2 0 14,-8 3 1-9,-5 4 2-5,3 10-3 14,-6-3-2-14,5 10 2 13,-2 2 0-13,-3 7-4 14,-5 5-1-14,2 7 5 14,-10 2 5-14,-2 5-2 13,-1 0 1-13,-10 5-1 14,-1-3-2-9,-2-2-4-5,-2 7-2 14,2 7 5-14,-11 5 5 13,1-5-4-13,2 7-2 14,-8-6 1-14,3 3 0 13,-6 3 1-13,3-2 0 14,1 2 0-14,-1 5 0 0,0-5 0 19,0 1 2-19,-8-4-3 0,3 11-2 13,0-4 2-13,-5 4 2 13,-1-4-2-13,-2-6 0 14,0-2 1-14,0 1 0 14,-8 8 0-14,3-5 2 13,-1 8-1-13,-2-11-1 14,0 4-2-9,-2-1-1-5,-1 5 2 14,-5-1 2-14,0 4 0 13,-2-3 2-13,2-5-2 14,0 7-1-14,0 5 1 14,0-7 1-14,3 2-3 13,-1-2-2-13,-2-7 4 14,0-3 1-9,3 10 0-5,-8-5 1 14,0 5-2-14,-1 0-1 13,1 2 5-13,0-2 1 14,0 9-2-14,-6-9-1 13,1 7 1-13,-6-5 2 14,3-2-3-14,-3 9 0 0,-3-2 1 19,6-5 2-19,-5-2-1 0,-1-7 2 13,1 2 0-13,-1 0 3 13,-7 5-3-13,2-5-2 14,-2 0 2-14,-3-2 0 14,0-5-3-14,-8-2-3 13,-5 2 0-13,2-2-1 14,-2-3 0-9,2-4 0-5,0-5 2 14,-5-5 1-14,1-7-8 14,1-2-4-14,4-7-37 13,-1-17-17-13,-10-11-107 16</inkml:trace>
    </iact:actionData>
  </iact:action>
  <iact:action type="add" startTime="24175">
    <iact:property name="dataType"/>
    <iact:actionData xml:id="d1">
      <inkml:trace xmlns:inkml="http://www.w3.org/2003/InkML" xml:id="stk1" contextRef="#ctx0" brushRef="#br0">23085 11198 184 0,'-61'-17'71'1,"21"8"-55"0,-18-10 9 12,32 8-1-12,-22-1229-14 14,-13 2432-3-14,-5-1227-3 14,-5-5 0-14,-3-12-2 13,-6-9-2-14,1-14 3 6,7-5-4-5,4-5 0 14,9-2 1-14,9 0 2 14,10 0-1-14,11 0 2 13,11 0 4-13,10 0 4 0,10 0-4 13,12-2 1-13,12-3-3 14,14-2 0-14,7 0 3 20,9 5 3-20,8 2 0 0,2 0 1 12,10 2-6-12,4 12-2 14,2 5-2-14,2 14-2 14,12 9-2-14,4 3 1 13,-2 9 1-13,5 5 0 14,3 4 0-14,0 10 2 17,-3 12-3-15,6 2 0-2,2 7-1 14,3 9 0-14,-9 17 0 13,7 12-2-13,-4 14 0 14,-5 4 0-14,-10 17 0 13,-3 5 0-13,-3 4 3 14,-13 10 0-14,6 35-6 15,-17-5-3-11,-15-2 12-4,-11 7 5 14,-11-7-2-14,-7-9-3 13,-9-3-1-13,-10-2-1 14,-8-12 0-14,-8-7 2 13,-10-7-1-13,-11-2-1 0,-5-10 3 13,-3-9 2-13,-11-10 7 20,-10-4 2-20,-11-5-1 0,-5-4 0 13,3 1-5-13,-3-4 0 13,-6-4-5-13,-1-4 0 14,1-6 5-14,-2-14 5 14,-5-12-7-14,-6-12-1 13,6-14-3-13,3-6 1 14,-1-8-9-9,6-15-3-5,2-6-77 14,14-5-35-14,12-14 0 13</inkml:trace>
    </iact:actionData>
  </iact:action>
  <iact:action type="add" startTime="25061">
    <iact:property name="dataType"/>
    <iact:actionData xml:id="d2">
      <inkml:trace xmlns:inkml="http://www.w3.org/2003/InkML" xml:id="stk2" contextRef="#ctx0" brushRef="#br0">22162 9801 272 0,'-3'21'101'1,"-8"17"-78"0,-2 25-7 14,5-25-6-14,-2 11-11 0,-4 15 0 13,-2 11 3-13,-2 7 3 13,-6-2-2 2,0 7-2-16,-2 0 0 1,-1-14-1 0,-2-7 0 17,0-17 0-17,0-4 0 14,0-12 6-14,0-12 4 0,-3-7 1 12,-2-7 3-12,-6-9 6 14,-8-17 2-14,-10-16-5 13,-3-17-2-13,-5-14-1 14,-11-28 2-14,-10-26-9 14,-3-14-2-9,0-14-5-5,-2-12-1 13,-1 0 1-13,3 5 2 14,8 7-1-14,11 14-1 14,7 19 1-14,9 11-1 13,7 22 0-13,6 9 2 14,7 12-36-14,6 9-17 14,5 10-93-9</inkml:trace>
    </iact:actionData>
  </iact:action>
  <iact:action type="add" startTime="25827">
    <iact:property name="dataType"/>
    <iact:actionData xml:id="d3">
      <inkml:trace xmlns:inkml="http://www.w3.org/2003/InkML" xml:id="stk3" contextRef="#ctx0" brushRef="#br0">22836 12115 236 0,'53'-16'88'1,"-26"-5"-69"0,10-15-3 12,-16 17-6-7,8-6-15-5,11-8-4 14,2-3-15-14,3 3-7 14,3 1 16-14,2-1-10 0,11 0-3 12,7 4 2-12,7-3 3 14,4 3 15-14,11 8 9 14,10-2 7-14,9 1 6 14,2 8 23-9,5 7 13-5,-2 7-9 14,-8 19-3-14,-3 12-16 13,0 13-4-13,-10 15-15 14,-14 12-4-14,-10 13-2 13,-13 18-2-13,-14 17 1 14,-13 16 3-14,-13 13 0 0,-13 9 3 12,-14 1-3-6,-15 2 0-6,-14 0 1 13,-13-12 0-13,-13-14 0 14,-19-2 0-14,-13-17 0 14,-10-16 0-14,-14-17 2 13,-5-23 1-13,-10-17 1 14,-14-16 2-14,-3-14-3 14,-10-17-2-9,5-9-5-5,-2-14 0 13,5-10 2-13,5-9 1 14,16-2 23-4,11-17 10-4,15-7 6 3,14-9 2-9,13-10-14 0,11-9-3 12,18-12-15-12,18 0-6 14,20-9-1-5,15-12 1-9,15-26 1 14,17 0 3-14,13 12-5 13,8 6-1-13,5 15-9 14,0 22-4-7,11 18-31-1,13 14-13-4,11 12-90 13</inkml:trace>
    </iact:actionData>
  </iact:action>
  <iact:action type="add" startTime="26516">
    <iact:property name="dataType"/>
    <iact:actionData xml:id="d4">
      <inkml:trace xmlns:inkml="http://www.w3.org/2003/InkML" xml:id="stk4" contextRef="#ctx0" brushRef="#br0">21360 11878 256 0,'-64'33'96'1,"9"-1"-75"0,-40 20 3 0,47-24-4 11,-16 12-9-5,-12 12-1-6,-14 5 0 13,-3-3 1-13,-5 5-5 14,0 2-4-14,0-3-1 0,8 1 7 12,8 2 7-12,8-4-5 14,8-5-1-14,13-5-7 0,14-10-4 13,12-9-50-13,19-13-22 13,16-27-51-7</inkml:trace>
    </iact:actionData>
  </iact:action>
  <iact:action type="add" startTime="26772">
    <iact:property name="dataType"/>
    <iact:actionData xml:id="d5">
      <inkml:trace xmlns:inkml="http://www.w3.org/2003/InkML" xml:id="stk5" contextRef="#ctx0" brushRef="#br0">20495 11374 360 0,'26'40'134'1,"-15"-7"-104"0,2 35 1 0,-5-30-7 11,10 23-18-11,9 29-4 0,7 15 1 20,11 11 0-13,5 11-1 1,3 7-2-8,8 4 3 3,3-3-2 4,7 3-1-7,1-1 1 14,-4-10-1-8,-1-7 4 1,-4-19 2-2,-7-7 6-5,-6-14 3 14,-8-10-8-14,-7-13-2 0,-6-10-14 20,-5-10-4-13,-3-8-62-1,-3-1-26-4,1-9-49 3</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6:55.569"/>
    </inkml:context>
    <inkml:brush xml:id="br0">
      <inkml:brushProperty name="width" value="0.05292" units="cm"/>
      <inkml:brushProperty name="height" value="0.05292" units="cm"/>
      <inkml:brushProperty name="color" value="#FF0000"/>
    </inkml:brush>
  </inkml:definitions>
  <iact:action type="add" startTime="8513">
    <iact:property name="dataType"/>
    <iact:actionData xml:id="d0">
      <inkml:trace xmlns:inkml="http://www.w3.org/2003/InkML" xml:id="stk0" contextRef="#ctx0" brushRef="#br0">10268 11664 184 0,'0'0'71'1,"3"-7"-55"-1,0 7 9 14,-3 0-1-13</inkml:trace>
    </iact:actionData>
  </iact:action>
  <iact:action type="add" startTime="8552">
    <iact:property name="dataType"/>
    <iact:actionData xml:id="d1">
      <inkml:trace xmlns:inkml="http://www.w3.org/2003/InkML" xml:id="stk1" contextRef="#ctx0" brushRef="#br0">10271 11650 360 0,'-3'-8'28'4,"-2"-1"-14"-3,0-7 4 0,-3 1 4 12,3-3 9-12,-1 1 3 14,4-4-5-14,2-5-1 67,0-4-2-67,2-1 1 0,1-7-6 0,2-2-1 0,1-7-9 0,2-7-2 0,-1-5-3 0,1-2-1 0,0 0-3 53,0-5 1-53,0-7-7 0,0 1 1 0,0 3-1 0,0 3-1 0,0 10 4 0,-3 2 2 0,1 2 0 46,-4 5-1-46,-2 2-2 0,0 8 1 0,-2-1-1 0,-1 10-2 0,-2 7-2 0,-3 4-1 0,-3 22-1 69,-5 9 0-69,-5 19 2 0,-3 14 4 0,-2 5 1 0,-3 4 1 0,-3 5 0 0,0 3 0 0,3-8 0 0,3-4 0 0,2-10 0 44,5-2 2-44,6-9 1 0,2-10 1 0,4-7 4 0,4-7 3 0,8-7-15 0,6-21-7 62,7-12 3-62,3-18 2 0,6-4 6 0,-1-6 2 0,1 2-3 0,-3 5-1 0,-1 0 1 0,-1 5 0 0,-1 4-2 55,-3 5 2-55,1 12 1 0,-3 2 0 0,0 5 2 0,-3 2 1 0,0 5-1 0,-2 7-2 0,-1 0 1 60,1 2 1-60,-1 5-3 0,4 7-2 0,-1 5-1 0,-3 9 3 0,4 5 2 0,-1 7 4 0,0-7 2 0,0 16 1 44,1 5 2-44,1 0 4 0,-1 0-4 0,-1 0 2 0,3-2 2 0,-3-5 1 0,3-5-8 0,0-2-4 54,0 0 2-54,2-5 1 0,1-4-7 0,-1-3-1 0,1-7-27 0,-1 0-10 0,3-9-132 0,6-31-82 8,23-14 106 44</inkml:trace>
    </iact:actionData>
  </iact:action>
  <iact:action type="add" startTime="10674">
    <iact:property name="dataType"/>
    <iact:actionData xml:id="d2">
      <inkml:trace xmlns:inkml="http://www.w3.org/2003/InkML" xml:id="stk2" contextRef="#ctx0" brushRef="#br0">8578 11795 208 0,'2'3'77'1,"4"1"-60"0,-9-4-7 12,3 0-6-12,0 0 0 14,0 0 5-14,-3 0 6 13,1-4 3-13,-1 1-9 0,1 3 3 13,-1-4 2-13,0 4 6 0,3-3 2 13,0-1 6-13,0-3 5 13,3-8-5-7,2 1-2-6,0-7-8 13,3-9-1-13,0-10-6 14,3-3 1-14,-1-1-3 13,4-6 0-13,-4 13-1 67,9-25 0-67,-1-11 0 0,1 1 2 0,-6 1-5 0,0 0-1 0,1 3-2 0,-4 0-2 0,1-3 3 55,-1 3 0-55,1 2-1 0,-1 10-2 0,1-3 1 0,-3 5-1 0,0 2 0 0,0 5 2 0,-3 5-1 0,0 4-1 60,1 3 1-60,-6 7 1 0,2 4-3 0,-2 10-2 0,0 0-1 0,-2 7-2 0,-6 9 1 62,0 10 3-62,-5 7 1 0,-3 7 1 0,-3 2 2 0,-5 7 1 0,-2-2 3 0,0 5-5 0,-1 2-3 0,1 2 1 55,2 5 2-55,3-2 4 0,-1-3 4 0,4-4-2 0,2-8 1 0,3-4-3 0,2 0 0 0,3-12-1 0,3 0 0 58,2-6-2-58,3 1-2 0,3-9 3 0,5-9 0 0,3-6-6 0,2-13-2 0,5-12-7 0,1-4 0 0,2-4-1 0,0 6 3 44,0-5-1-44,-2 7 0 0,-1 0 1 0,-2 7 4 0,-3 0 5 0,1 0 3 0,-4 0-3 8,1 10-1 54,-3-3 1-62,0 0 2 0,0 7 0 0,0-2-1 0,-3 7 1 0,3 0-1 0,-3 2 0 0,0 3 0 45,1-3 0-45,-1 7 0 0,0 5-3 0,3 5 2 0,3 2 1 0,2 12 2 0,0 7-3 0,0 2 0 0,1 5 3 60,-1 0 1-60,0-3 5 0,0 8 3 0,1-10 0 0,2 5 1 0,-1 0-2 0,1 2-1 0,0 5-3 54,0-2 1-54,3-3-4 0,-4-4 0 0,1-3 5 0,0-2 3 0,-3-5-9 0,1 0 0 0,-4-2-2 0,-2 0 2 60,0-10-6-60,-3 3 1 0,1-5-43 0,2-19-178 0</inkml:trace>
    </iact:actionData>
  </iact:action>
  <iact:action type="add" startTime="22490">
    <iact:property name="dataType"/>
    <iact:actionData xml:id="d3">
      <inkml:trace xmlns:inkml="http://www.w3.org/2003/InkML" xml:id="stk3" contextRef="#ctx0" brushRef="#br0">11046 10424 180 0,'-2'0'68'1,"-1"0"-52"-1,-2 0-1 1,2 0-1 0,-5 0-4 11,-5 0 4-11,-3 0-5 14,-10-7-1-9,-6 0-4-5,-3 0 2 0,-4-5 3 13,-6 5 1-13,-5-2 4 14,-6-3-3-14,-5 7-1 13,-2-2 0-13,-6 7 1 14,-5-2-1 0,-8 2-1-14,-3 0-3 0,-5 0 1 66,-8-5-2-66,-5 3 0 0,0-5-1 0,-6-5 2 0,-4 5-3 0,1-5-2 0,1 5 0 0,0 0-1 61,0 5 0-61,3 2 2 0,-4 2-1 0,1-2 2 0,0 7-2 0,3-7 2 0,-1 5 0 0,1-3 1 0,-1-2-2 54,1 0 1-54,5 0-2 0,2 0 2 0,3 5 0 0,6-3 3 0,-1-2 3 0,3 7 2 0,-3-7-5 0,6 5-4 60,5-5-1-60,0 0 1 0,-16-5-1 0,8 3 2 0,11-3-2 0,13-2-1 0,8 0 1 0,13 0-1 45,7 0 2-45,12-5 3 0,5 5 2 0,2-7 1 0,6 2 0 0,3-2 0 0,2 0 0 0,5-7 0 0,3-5 0 54,5-7 0-54,1 5 2 0,1-26 4 0,1-12-6 0,0 0-2 0,-2-9-6 0,-1-5 0 0,-2-7-2 61,-1-5 0-61,1-4 2 0,-3-10 2 0,0 31-3 0,-5-50 0 0,-1 10 1 0,1 7 2 0,2 9-1 0,3 5 2 6,0 7-7-6,3 7 1 0,2 0-4 13,3 7 2-13,0 5-2 14,3 9 2-14,5 5 5 20,-1 7 4-20,4 7-1 0,0 7 0 59,2 5-1-59,3 7-2 0,5 2-2 0,2 0 1 0,4 9-4 0,4 3 1 0,4 3 2 0,10 11 1 61,0 0 1-61,10 7 0 0,11 5 0 0,3 2 0 0,10-2-3 0,8 0 2 0,11-1 1 0,5-1 0 0,9-3 0 60,7 2 2-60,5-1-3 0,8-6-2 0,-5 7 2 0,5-6 0 0,6-3 3 0,-3 7 1 0,5-9-4 0,0 2 1 54,0 0 0-54,0-7 2 0,0 4-3 0,-2-4 0 0,-6-4 1 0,-5 4 0 0,-5 4 0 0,-3-4 0 61,-3 3 0-61,-10 4 0 0,-8 0 0 0,-6 0 0 0,-7 5 0 0,-11-5 0 0,-11 5 0 0,-7-3 2 54,-3-2-3-54,-8 5 0 0,-3 2 1 0,-5 0 0 0,-5 2-3 0,-6 1 2 0,-8 6-1 0,-2 6-2 0,-8 6 0 49,-3 12 3-49,-5 19 2 0,-2 2 2 0,-6 5 1 0,0 5 0 0,0 2 0 0,-3 2 2 0,0-7 1 56,1-2 1-56,2 5-2 0,-3 4-1 0,0-23-6 0,1 30 1 0,-4-4 2 0,-4-3 3 0,-1-2 0 0,-2-7 2 54,2-5-2-54,1 3 0 0,5-8-1 0,5-4 2 0,2 2-3 0,3-2 0 0,1-5-1 0,-1-7-2 63,0-7-2-63,1-7 1 0,-1-7 1 0,0-5 2 0,3-2-3 0,0-3-2 0,5 3-27 0,3-7-10 0,3-3-51 58,5-2-21-58,2-14-34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7:26.657"/>
    </inkml:context>
    <inkml:brush xml:id="br0">
      <inkml:brushProperty name="width" value="0.05292" units="cm"/>
      <inkml:brushProperty name="height" value="0.05292" units="cm"/>
      <inkml:brushProperty name="color" value="#FF0000"/>
    </inkml:brush>
  </inkml:definitions>
  <iact:action type="add" startTime="9830">
    <iact:property name="dataType"/>
    <iact:actionData xml:id="d0">
      <inkml:trace xmlns:inkml="http://www.w3.org/2003/InkML" xml:id="stk0" contextRef="#ctx0" brushRef="#br0">12155 6026 104 0,'8'0'38'1,"-5"-4"-29"0,2 4-1 0,0 0 0 11,0 0-3-11,3 0 0 17,0-3-6-17,6 3-1 13,-1-5 1-13,3 5 2 0,5 0 4 13,3 0 4-13,2 5 2 14,1-2 3-14,4 1 2 13,6 3 2-13,3 0-4 14,2 0 2-14,6 0-9 18,0-2 5-19,2-2 3 6,3 1-1 40,5 3 2-45,3-2-5 0,5 4-1 0,5-2-4 0,4 0-1 0,4 1-3 0,3 1-2 0,8-2 1 25,-3 0-1-25,3 0 0 0,3-5 2 0,-1 6-1 48,4-4-1-48,1 3-2 0,1 0 1 0,6-2 3 0,-7 2 1 26,1-5-4-26,-2 6 1 0,-1-8 2 0,0 4 3 0,-5 3-2 0,0-2-2 32,-5-3 2-32,-3-2 0 0,-6 5 5 0,-4-3 3 0,7-2 2 41,-5 5 3-41,-8-3-7 0,-5-2-3 0,-2 0-6 0,-9 5 0 27,-3-3 0-27,-2 3 0 0,-2-2-3 0,-4 1 2 0,-2-1 1 10,-2 1 0 27,-1 1 0-37,-2-3 0 0,-3 5 0 0,0-7 0 0,-5 7 0 26,-3-7 0-26,0 5 0 0,-2-2 0 0,-3-3-7 0,0 4 0 33,0 3-68-33,2 0-29 0,1 5 4 0</inkml:trace>
    </iact:actionData>
  </iact:action>
  <iact:action type="add" startTime="15776">
    <iact:property name="dataType"/>
    <iact:actionData xml:id="d1">
      <inkml:trace xmlns:inkml="http://www.w3.org/2003/InkML" xml:id="stk1" contextRef="#ctx0" brushRef="#br0">16349 8771 176 0,'0'-14'66'1,"-3"9"-52"0,-5-2 10 1,0 7 0 7,-10 0-8-2,-12 12 1 1,-17 9-10-1,-19 17-2 1,-19 9-3 0,-16 14-4-7,-10 19 1 5,-13 9 1-3,-11-2 2 61,-10 7 12-63,-9-2 6 0,3-17 12 0,-2-9 7 0,5-12-10 0,2-7-5 0,3-7-9 0,8-9-2 0,6-3-6 38,7 0-2-38,11-2-5 0,8 2 0 0,7-2 0 0,14 2 2 0,11-2-3 47,7-5-2-47,12-2-23 0,9-7-10 0,9-10-72 0</inkml:trace>
    </iact:actionData>
  </iact:action>
  <iact:action type="add" startTime="16293">
    <iact:property name="dataType"/>
    <iact:actionData xml:id="d2">
      <inkml:trace xmlns:inkml="http://www.w3.org/2003/InkML" xml:id="stk2" contextRef="#ctx0" brushRef="#br0">13391 8919 112 0,'21'7'44'1,"-5"0"-35"0,7 5 5 0,-9-7 1 0,9 2-5 0,7 2 0 0,4 3-4 0,6 0 1 0,5-3-4 0,8 5 11 0,7 5 6 4,7 7-4 2,9 2-1-6,17 5-9 29,7 0-4-29,9 7-1 0,10 0-1 0,5 2-3 65,6 3 0-65,8 2 4 0,-1 7 1 0,3 5-3 0,6 2 1 0,-6 0 4 0,3-2 5 0,-5-5 6 39,-11 7 5-39,-3-7 5 0,-10 0 4 0,-8-7-2 0,-6 0-2 0,-10-2-9 0,-8-10-5 46,-5-2-4-46,-8-7 0 0,-6-5 2 0,-5 3 5 0,-7-8-6 0,-6-2-2 0,-6-2-10 0,1 2-5 55,-6-2-46-55,1-3-19 0,4 3-52 0</inkml:trace>
    </iact:actionData>
  </iact:action>
  <iact:action type="add" startTime="17636">
    <iact:property name="dataType"/>
    <iact:actionData xml:id="d3">
      <inkml:trace xmlns:inkml="http://www.w3.org/2003/InkML" xml:id="stk3" contextRef="#ctx0" brushRef="#br0">10922 9853 220 0,'-37'-5'82'1,"5"5"-64"0,-23 0-7 12,26 0-8-12,-19 7-4 14,-13-2 2-14,-13-3-2 13,-13-2 0-13,-17 0 1 14,-7 0 11-15,-5 0 7 1,-6 5 11 53,3-3 4-53,0 5-4 0,3 5-3 0,7 2-10 0,11-2-5 0,8-3-4 57,14-2 0-57,12 3-15 0,14-8-5 0,15 3-81 0</inkml:trace>
    </iact:actionData>
  </iact:action>
  <iact:action type="add" startTime="19167">
    <iact:property name="dataType"/>
    <iact:actionData xml:id="d4">
      <inkml:trace xmlns:inkml="http://www.w3.org/2003/InkML" xml:id="stk4" contextRef="#ctx0" brushRef="#br0">17841 12372 188 0,'0'-5'71'1,"-5"2"-55"0,-6-4-7 0,3 7-5 11,-5-4-9-1,-6-3 1-9,-5-3-5-1,-5-2-1 14,-2 1 5-6,-6 4 2-8,-6 0 5 0,-4 7-3 13,-9-3 0-13,-5-1 10 14,-10 4 5-14,-6-3 5 13,-8-1 1-13,1-1-7 51,-6 2 0-51,-3-4-8 0,-5 7-3 0,0-4-1 0,-5 4-1 0,0-3 0 0,-3 3 2 42,0-4 8-42,-2 4 3 0,-3-3 2 0,-3-1 1 0,3 4-4 43,-3-3 0-43,-2 3-7 0,2 0-1 0,-3 3-2 0,-4 1 1 0,-1-1-2 0,0-3 2 31,-2 7 0-31,0-7 1 0,2 4 2 0,-2-4 1 0,2 0 3 42,0 0 1-42,-2-7-3 0,-3 0-3 0,-3-4 0 0,-5-1 1 0,3 5-3 28,0-3 0-28,-27-1-1 0,11 8-2 0,5-6 1 0,8 2-1 0,8 0 4 41,3 0 5-41,4 0 8 0,1 0 4 0,8 4-6 0,5-9-2 0,6 5-7 32,2-4-2-32,8 4-4 0,5-1-1 0,9 1 1 0,10 3 0 11,10 4 0-11,6-3 2 29,7 3-3-29,9-4 0 0,10 4-34 0,8 0-15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8:13.238"/>
    </inkml:context>
    <inkml:brush xml:id="br0">
      <inkml:brushProperty name="width" value="0.05292" units="cm"/>
      <inkml:brushProperty name="height" value="0.05292" units="cm"/>
      <inkml:brushProperty name="color" value="#FF0000"/>
    </inkml:brush>
  </inkml:definitions>
  <iact:action type="add" startTime="5226">
    <iact:property name="dataType"/>
    <iact:actionData xml:id="d0">
      <inkml:trace xmlns:inkml="http://www.w3.org/2003/InkML" xml:id="stk0" contextRef="#ctx0" brushRef="#br0">12293 5918 96 0,'7'-19'38'1,"-4"15"-29"-1,2-4 8 3,-2 8 2-2,0-2-11 14,-1-3-4-14,1 5-3 14,-3-2 1-14,0-3 8 13,0 5 3-13,0 0-4 14,0 5-3-14,-3 4 5 13,1 15 3-13,-1 4-7 14,-2 12 2-14,2 0 4 4,0-5-5-4,1 5 0 14,-3-7-6-14,-1 0-2 60,4-4 0-60,-4-4 2 0,1-3-1 0,0-4-1 0,-1-4 1 0,1-2 1 0,0 0-1 0,0-5 2 0,-3-5-2 45,0-2 2-45,-3 0 0 0,1-2 3 0,-6-3-3 0,0-2-2 0,-5 3-3 41,-3-3 1-41,-3-1 1 0,-2 1 0 0,-3 0 2 0,-5-4 3 0,-2 4-2 47,-4-1 0-47,-2 6-1 0,-5-5 1 0,-5-5-2 0,-4 5-1 0,-4-4-2 0,-6 3 1 40,-2-1 7-40,-1-3 6 0,-4 1-4 0,-4 3 0 0,-5-6-4 0,-7 5-1 0,-1-3 1 46,-2 0 0-46,-3 5-2 0,-2 0-2 0,2 0 1 0,-3 0 1 0,-2 3 3 41,2 1 2-41,-2-2-1 0,-3 3 1 0,1-3-2 0,1 3 0 0,1-3-1 32,-3-2 0-32,6 5 0 0,7-3 0 0,3-2-2 0,6 2 1 0,4-2-2 0,9 0 2 40,5 0-2-40,5-4 2 0,3 3 4 0,7-1 6 0,9-3-5 0,5 3 0 47,5 0-2-47,6 1 1 0,5 6-4 0,5-3-2 0,2-2 2 0,4 5 0 0,-1-3-1 40,1-2 1-40,-4 0-7 0,1 0 1 0,0 0 1 0,0 0 1 0,0 0 3 48,2 0 3-48,0-5 4 0,1 0 5 0,-1-2 3 0,1 0 4 0,-1-7-7 0,-2-3-3 39,0-4-2-39,-1-5-1 0,4 5-2 0,2-5-1 0,3 5-1 0,-1-3 2 48,4 3-3-48,-1 0-2 0,0 4 0 0,3 3 1 0,0 7-28 0,0 2-9 0,21 5-186 44,11-7 68-44</inkml:trace>
    </iact:actionData>
  </iact:action>
  <iact:action type="add" startTime="6607">
    <iact:property name="dataType"/>
    <iact:actionData xml:id="d1">
      <inkml:trace xmlns:inkml="http://www.w3.org/2003/InkML" xml:id="stk1" contextRef="#ctx0" brushRef="#br0">12565 5784 192 0,'3'-16'71'1,"-3"16"-55"0,0 4-9 0,0 8-8 0,0 4-2 0,2 10 3 0,1 19 1 0,0 4 2 0,-3 5-2 6,0-2-3-6,0 0 1 0,2-10 1 13,1 3 2-8,0-10-1-5,2 1 2 14,3-11 4-14,2 1 4 45,9-7-2-45,5-9 2 0,7-3-6 0,7-3-1 0,7-4 9 0,7-4 6 9,9 1 3 28,8-1 2-37,5 4-5 0,8 0-1 0,5 0-6 0,11 0-2 42,3 0-4-42,5 0-1 0,8 0-3 0,-1 4-2 0,6-1 1 0,3-3-1 0,-3 0 2 46,-8 4 1-46,-2-4-1 0,-6 0-2 0,-5 0 1 0,-11 0-1 0,-5 0 0 41,-10 0 2-41,-9-4 1 0,-5-3 1 0,-7-1 2 0,-6 1 1 0,-6 0-1 32,-4 0 1-32,-6 3 0 0,2-3 3 0,-4-1-5 0,-6 6-1 0,-5-5 7 0,-5 0 2 40,-9-5-4-40,-4-7-3 0,-9-2-3 0,-5-5 0 0,-2-14-4 0,-4-7 0 9,-1-7 1-9,1 7 0 14,4 0 0-14,2 7 2 14,5 12-1-9,4 4 2-5,1 10-35 14,9 5-16-14,15 11-110 14</inkml:trace>
    </iact:actionData>
  </iact:action>
  <iact:action type="add" startTime="19188">
    <iact:property name="dataType"/>
    <iact:actionData xml:id="d2">
      <inkml:trace xmlns:inkml="http://www.w3.org/2003/InkML" xml:id="stk2" contextRef="#ctx0" brushRef="#br0">9792 9232 92 0,'8'-5'35'1,"0"5"-27"-1,3 0 2 14,-6 0-1-7,6-2-8-6,-1 2 0 14,3 0-3-14,3 0 0 13,3-5 8-13,-1 5 4 14,3 0 1-14,3 0 3 13,3 0-7-13,2 7-2 14,0-2-1-14,3 2 0 0,5 0-2 19,0 0 3-19,2 0 1 0,4 0 4 12,-1 0 4 50,3 5 1-62,3-5 3 0,-1 0-6 0,6 0 1 0,-2-2-2 0,1 2 3 0,1 0-5 0,3 0-1 45,2 0-4-45,3 0-1 0,3-2-1 0,2 2 1 0,0 0 2 0,3 0 4 0,5 0-2 40,0 0 1-40,2 0-3 0,1 0 2 0,3 5-4 0,-1-7-2 0,0-3 0 0,3 3 1 0,-2-3-1 45,2-2 2-45,-3 0 4 0,3 0 6 0,0 0-7 0,0 0-3 0,0 0-2 0,3 0 1 56,18 0-1-56,-2 0 2 0,-9 0-4 0,1-2 0 0,-1-3 1 0,1-2 0 0,-3 7 2 46,3 0 1-46,-1-7-1 0,3 2 1 0,-2 3 0 0,-3 2 3 0,3 0-1 0,-3-5 0 47,-3 5-6-47,0 5 1 0,1-3 2 0,-1-2 3 0,0 0 0 0,-2 0 0 0,-3 5-3 41,0 7 1-41,0-3-2 0,0 3 2 0,0 2-2 0,-5 0-1 0,-11 5 3 0,-3-5 0 0,-5-2 3 44,-5-3 3-44,-2 3 0 0,-6-5 0 0,-6 0-1 0,-4 0 0 0,-6-2-7 0,-5-3 0 55,-3 5-6-55,-5-7 1 0,-3 0-16 0,-2 0-6 0,-4 0-27 0,-1 0-11 0,-6-7-59 47</inkml:trace>
    </iact:actionData>
  </iact:action>
  <iact:action type="add" startTime="20095">
    <iact:property name="dataType"/>
    <iact:actionData xml:id="d3">
      <inkml:trace xmlns:inkml="http://www.w3.org/2003/InkML" xml:id="stk3" contextRef="#ctx0" brushRef="#br0">14370 9126 200 0,'2'0'77'1,"-2"0"-60"0,5 0-7 0,1 0-6 0,2 0-11 0,0 5 0 0,2-3 3 0,3 3 2 0,6 2 2 0,7 12 6 0,9 2 6 0,5 12 5 0,4 0 2 9,9-3-4-9,0 8-1 13,3-5-6-13,2-5 0 0,0-2 4 13,3 0 4-13,-3-5-6 51,-2-2-3-51,-3-5-7 0,-6 0 0 0,-4-2-2 0,-6 2 0 42,-8 0 0-42,-11 7-2 0,-12 12 0 0,-12 2 0 0,-12 3 0 0,-14 4 3 0,-10 3 6 0,-11 2 5 46,-3 0 12-46,3-7 6 0,6 0-1 0,5-7-2 0,7-5-5 0,6-2 0 40,5-5-9-40,6 0-4 0,2-9-15 0,5 2-5 0,3-7-47 0,0 0-18 0,0-7-59 59</inkml:trace>
    </iact:actionData>
  </iact:action>
  <iact:action type="add" startTime="23865">
    <iact:property name="dataType"/>
    <iact:actionData xml:id="d4">
      <inkml:trace xmlns:inkml="http://www.w3.org/2003/InkML" xml:id="stk4" contextRef="#ctx0" brushRef="#br0">12353 9526 280 0,'19'-47'107'1,"-16"33"-83"0,-1-3 8 0,-2 10 1 0,0 7-23 0,0-2-7 0,-10 16-6 0,-9 26 2 0,-5 21-2 0,0 24 1 5,-2 18 2-5,2 10 2 14,3 7 10-14,3 2 4 13,2-16 10 8,0-5 4-21,0-14-3 45,3-2 1-45,2-17-10 0,3-14-3 0,0-7-4 0,6-9-2 0,-1-10-5 0,3-9-3 0,3-12-9 46,5-19-3-46,-1-14-3 0,-1-14-1 0,-9-16-3 0,-7-10 1 0,-9 0 2 0,-5 5 4 0,-2 7 5 7,-6 7 3-7,-5 7 0 14,-5 7 1-14,-3 7 2 13,-6 5 0-13,-2 7-3 16,3 7 0-16,3 2 6 14,2 10 3-14,5 2 5 15,3 7 6-14,5 7-3-1,6 5 2 14,4 9-7-14,9-2-1 14,11 7-4-14,7-2-1 14,13-3-3-14,9 5-3 13,7-5 2-13,6-2 2 14,-8-7 2-14,15-5 3 13,4-2-1-8,-4-5 2-5,3-9-4 14,-2-5 0-14,-3-7-10 14,0-5-5-14,3 0-45 13,5 3-20-13,5-3-84 14</inkml:trace>
    </iact:actionData>
  </iact:action>
  <iact:action type="add" startTime="31108">
    <iact:property name="dataType"/>
    <iact:actionData xml:id="d5">
      <inkml:trace xmlns:inkml="http://www.w3.org/2003/InkML" xml:id="stk5" contextRef="#ctx0" brushRef="#br0">17748 9707 184 0,'-2'0'71'1,"2"2"-55"0,-11-2-5 0,6 5-5 11,-6-10-6-11,-2 3 0 14,-6-5-18-14,-2 0-8 0,0-5 3 12,0 5 0-12,2 0 16 20,6 2 6-20,3-2 24 0,-1 5 12 13,3-5-3 2,3 2-1-15,2-2-17 0,3 0-7 12,3-5-4-12,-1 3-16 0,1-3-6 13,0-2-4-13,2-5-1 14,-2 5 18-14,-1-5 10 16,1 5 12-13,0 0 8 42,-1 0-4-45,1 0 0 0,0 2 0 0,-3 0 0 0,0-2 2 0,0-2 1 48,-3-8-1-48,0-2-2 0,1-2-6 0,-4-7-4 0,1-5 1 0,0-7 0 0,-1-5-1 40,1 3 1-40,2-10 0 0,-2-7 1 0,0-7 2 0,0-7 4 0,-1-2-8 0,4-10-3 62,-4-9-4-62,1 0-3 0,0 0-2 0,-1-5 1 0,4 5 1 0,2 2 0 0,2-2-3 0,1-7 2 0,0 2 1 38,-1 9 2-38,-2-1-6 0,-2 6 1 0,-1 9 1 0,-2 11 1 0,0 6 1 47,-3 12 0-47,2 11-3 0,1 6 2 0,0 8 1 0,-1 8 0 0,-1 2-5 0,-1 8 1 55,-3 4 2-55,-2 7 1 0,-8 0 1 0,-3 4 0 0,-5-1-3 0,-6 4 0 0,-7 2 4 0,-8 1 1 0,-11 4-3 7,-8-7 1-2,-10 2 0-5,-14-2 2 14,-7-4-6-14,-14-3 1 14,-8 4 3-14,-8-4 2 13,-12-4 2-13,-12 4 0 0,-13 0-9 13,-7-3-2-13,-9-4 4 13,-10 2 3-13,-11-6 1 21,1 4-1-21,-9 0 3 0,0 0 2 12,-2 4-2 3,-6-2-2-15,-7 5-5 0,-9-7 0 12,-2 7 2-12,-58 0 1 14,15-4 3-14,9 4 3 14,2 0-2-4,11 4-2-3,5-1-3-1,2 1 1 1,9 1-1 0,-3-2-2-2,10-3 3 3,4 0 0-2,1-3-2 1,9-2 2-1,16-2 5 1,15 7 2-1,17-4-2 1,20-3-1-2,17 4-1-2,18-1-2 7,13 4 1-10,13 0-1 13,14-3-5-13,10-1 1 14,11 4 4-14,7 0 2 14,12 0 2-14,4-3 0 0,6 3-7 12,3 0 0-12,5 0 3 14,2 3 2-14,3 1-3 14,3 3-1-9,0 3-2-5,0 1 0 14,2 11 5-14,0 1 3 13,1 8-3-13,2 9-3 14,5 11 3-14,3 4 1 14,3 6 0-14,2 12-2 13,3 14 1-13,0 7-1 14,0 14-3 38,0 19 0-52,2 12 4 0,1 21 3 0,2 2-6 0,1 17-3 0,-7-12 5 0,-7 7 4 46,-5 2-4-46,-3 5-2 0,0 5 3 0,0-5 3 0,0-7-3 0,0-14-1 0,3-12 0 40,0-7 0-40,2-14-3 0,3-21 2 0,0-5-1 0,3-9-2 0,2-17 0 0,0-14 3 46,3-7 4-46,0-14 3 0,3-2-7 0,5-10-4 0,5-9 3 0,11-5 2 0,10-2 1 56,14-5 2-56,10-5-2 0,10-2-1 0,12-2 1 0,15-3-1 0,8 3-3 0,13-3 2 0,14 5-1 0,13 7 0 7,13 7 2-7,11 5 0 13,10 9 0-8,11-2 2-5,10 7 1 14,6-5 3-14,7 3-8 14,9-7-3-14,7 1 7 13,9 1 5-13,4 0-5 14,6 2-3-14,0-2 0 14,3 7 2-14,-6-7 0 13,-2-2 2-7,0-13-2-6,-3 3-1 13,-5-7-2-13,5 1 1 0,-8-4 1 13,-3-1 0-13,-7 1 2 14,-14-4 1 0,-15 0 10-14,-9-4 6 0,-15-3-1 13,-14-1-1-13,-10-6-7 13,-8-4-4-7,-16-6-3-6,-6-2 0 14,-4-7-4-14,-11 0-2 13,-11 0 6-13,-5-2 3 14,-11-5-1-14,-7 0 0 14,-9-5-1-14,-2 3 0 13,-5-5-5-13,-3-5-1 14,-6 3 1-9,1-3 0-5,-1 5 3 14,-2 2 3-14,0 3 0 14,-5-5 2-14,0-5-2 13,-6-9 0-13,-5-14-6 14,-2-3 1-14,-3-9 0 14,-1-16 0-14,-1-8 0 13,-4 10 0-7,-2 5-3 40,-3-3 2-46,-2 5 3 0,-3 2 3 0,-6 5-4 0,-4-7-1 0,-6 0-7 47,0 14-3-47,5 7-41 0,8 5-16 0,19 2-111 0</inkml:trace>
    </iact:actionData>
  </iact:action>
  <iact:action type="add" startTime="34906">
    <iact:property name="dataType"/>
    <iact:actionData xml:id="d6">
      <inkml:trace xmlns:inkml="http://www.w3.org/2003/InkML" xml:id="stk6" contextRef="#ctx0" brushRef="#br0">17949 4474 340 0,'8'-61'126'1,"-10"54"-98"0,-6 2 1 0,2 12-7 11,-7 12 4-11,-8 21 6 13,-5 26-10-13,-9 35-5 14,-5 26-10-14,-5 14-5 0,-2-7-1 13,-1-2 1-13,6-17 3 13,5-21 4-7,8-19 5-6,8-11 1 13,5-17 0-13,8-17 4 14,8-11 2-14,10-12-9 13,9-23-4-13,10-17-8 14,8-19-2-14,11-9 1 14,10-19 2-14,5 0-2 13,4 0 0-8,-4 12 1-5,1 2 0 14,-1 12 6-14,1 14 4 14,2 12-8-14,-3 14-2 13,-2 14-6-13,-5 16 1 0,-6 17 1 13,-10 26-1-13,-11 16 4 14,-11 19 0-14,-10 7-2 19,-5 3 2-16,-6-10-1-3,-2-5 0 14,-3-4 4-14,0-14 1 14,0-6-1-14,3-18 1 13,2-7-15-13,3-7-5 14,5-12-42-14,11-9-19 14,21-16-85-14,21-6-60 20,11-2 96-20</inkml:trace>
    </iact:actionData>
  </iact:action>
  <iact:action type="add" startTime="35433">
    <iact:property name="dataType"/>
    <iact:actionData xml:id="d7">
      <inkml:trace xmlns:inkml="http://www.w3.org/2003/InkML" xml:id="stk7" contextRef="#ctx0" brushRef="#br0">20204 6313 376 0,'-27'-26'143'1,"-7"-2"-112"0,-32-17-1 12,36 24-10-12,-28-12-13 14,-8 0-2-14,-11-9-2 13,-7-5-3-13,-4 0 1 14,1 0-4-15,0 2 0 7,2-2-14-6,-2 3-4 13,2-4-13-13,3 6-4 14,8-5-29-14,11 7-9 13,12 7-42-13</inkml:trace>
    </iact:actionData>
  </iact:action>
  <iact:action type="add" startTime="35686">
    <iact:property name="dataType"/>
    <iact:actionData xml:id="d8">
      <inkml:trace xmlns:inkml="http://www.w3.org/2003/InkML" xml:id="stk8" contextRef="#ctx0" brushRef="#br0">19735 5412 380 0,'11'-9'143'1,"-11"11"-112"-1,-3 3 3 5,1 2-7-4,-4 12-6 14,-4 16 2-14,-4 26-8 13,1 17-4-13,0 18-6 14,-3 6 1-14,0-4 0 0,0 8 0 13,-2-5-1-13,-3-14-6 13,0-4 1-13,-3-3 0 14,3-8 2-9,-6 1-8-5,6-4-1 15,0-4-40-15,2 4-17 0,3-11-35 14,8-3-16-14,16-8-18 13</inkml:trace>
    </iact:actionData>
  </iact:action>
  <iact:action type="add" startTime="36003">
    <iact:property name="dataType"/>
    <iact:actionData xml:id="d9">
      <inkml:trace xmlns:inkml="http://www.w3.org/2003/InkML" xml:id="stk9" contextRef="#ctx0" brushRef="#br0">21053 5405 400 0,'34'-9'151'1,"-26"9"-118"0,-2 9-4 12,-6 5-9-12,-6 38-1 14,-4 28 8-14,-12 28-12 13,-7 24-6-13,-5 9-5 14,-6 5-1-15,-2-19 0 1,-6-9-1 14,6-1-2-14,5-20 1 14,5-10 1-10,8-22-21-4,1 1-7 14,1-12-47-14,7-11-17 14,4-6-75-14</inkml:trace>
    </iact:actionData>
  </iact:action>
  <iact:action type="add" startTime="36287">
    <iact:property name="dataType"/>
    <iact:actionData xml:id="d10">
      <inkml:trace xmlns:inkml="http://www.w3.org/2003/InkML" xml:id="stk10" contextRef="#ctx0" brushRef="#br0">20709 7614 356 0,'-11'-3'132'1,"-10"-8"-103"0,-21-11-6 3,21 11-10-3,-11-10-7 13,-10-8 3-13,-14-4-4 14,-10-4-3-14,-3-3-1 13,-5 0-1-13,-11 0 0 0,-10-3 6 13,0-1 6-13,-14-6 9 16,-10-1 7-16,-5-3-13 0,-16-1-3 17,-6 1-4-17,-2-4 0 13,-5-4-4-13,-4 4-1 14,-7-4-3-7,3 1-1-7,-6 0 3 0,-2-12 3 13,-3-2 0-13,0-3 0 13,5-2 1-13,1-2 1 14,2-5-3-14,10 2-3 12,9 3 6 3,4-3 5-15,17-2 3 0,5-2 3 12,13 2-10-12,14 0-2 14,12-5-2-14,17-2 0 13,12 0-2-13,12-7 1 14,12-12-2-14,11 5 2 14,8 0 0-9,8-12 1-5,8 2-2 14,8 15 1-14,8-3-2 14,8 5-1-14,15-14 1 13,6 11 1-13,11 15-6 14,10 4 1-14,11 5-1 14,7 10-1-14,6-1 4 14,11 10 0-10,-1 14-2-4,9 4 2 14,7 3-4-14,3 10 1 14,13 9 2-14,8 7 1 13,8 9-2-13,11 5 2 0,5 12-1 13,3 2-2-13,-1 14 3 13,4-2 0-13,1 14-2 18,1 7 2-13,3 0 1-5,5 7 0 14,5 5-3-14,-3 9 0 14,1 12 2-14,-6 12 2 13,-2-5 0-13,-17 9-1 14,-7 10-2-14,-3 2 1 13,-8 5-1-13,-10 7 0 0,-3 0 4 20,-8 9 1-20,-11 10-4 13,-2-5-1-13,-8 14-2 0,-11-7 3 13,-13-7-2-13,-13 1 1 13,-13-4 4-13,-9-16 1 14,-10 5-1-14,-13-7-2 14,-13 0-4-14,-11-7 0 17,-11-3 2-15,-13 3 3-2,-13-7 0 14,-16-10-1-14,-10-9 1 13,-9 0-1-13,-7-4 0 14,-14-6 2-14,-10-6 3 13,-5-5 4-13,-9-5-2 14,-10-10 1-14,-2-8-1 14,-17-11 1-9,-5-3-4-5,-5-15-1 14,-5-7-1-14,7-10 1 13,1-6-20-13,2-1-8 14,19-9-102-14,15-18-46 0,30-3-4 13</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9:04.608"/>
    </inkml:context>
    <inkml:brush xml:id="br0">
      <inkml:brushProperty name="width" value="0.05292" units="cm"/>
      <inkml:brushProperty name="height" value="0.05292" units="cm"/>
      <inkml:brushProperty name="color" value="#FF0000"/>
    </inkml:brush>
  </inkml:definitions>
  <iact:action type="add" startTime="7573">
    <iact:property name="dataType"/>
    <iact:actionData xml:id="d0">
      <inkml:trace xmlns:inkml="http://www.w3.org/2003/InkML" xml:id="stk0" contextRef="#ctx0" brushRef="#br0">17891 5544 160 0,'3'-14'63'1,"2"9"-49"0,-2 3-4 0,-3 2-5 11,0 2-5-11,0 10 0 14,0 2 0-14,0 7 0 15,0 10 0-15,-3 4 4 0,3 5 5 13,0 2 10-13,0 10 6 14,0 0-2-14,-3-3 0 14,1-2-10-8,-1 0-3-6,0-7-4 14,-2-2-1-14,0-10-3 14,0 0 1-14,-1-2-4 63,1-4 0-63,0-4 1 0,-3-4 2 0,-3 1 10 0,-2-4 7 0,-6 1-8 0,-2-10-3 0,-5 5-3 38,-6-7-1-38,-8 0-2 0,-7 0-2 0,-9 0-2 0,-7-2 1 0,-9-3 1 0,-12-2 2 47,-6 7-1-32,-8-2 2-15,-8-3-4 0,-10 5 0 0,-9-2 1 0,-15-3 2 0,-6 1 1 0,-7-3 1 41,-11 4-2-41,-3-4 1 0,-10 0-4 0,2 0-2 0,-5 2 8 0,-2 1 6 0,-48 1 1 45,13 3 1-45,2 3-5 0,1-3 0 0,0 0-7 0,2 0-3 0,-2 4 3 0,5 1 1 0,2-3 0 7,-2 3-2 39,0 2 5-46,0-5 1 0,-2 6-2 0,-4-4-1 0,4 3-1 0,2-2-2 0,2-3 1 47,9-2 1-47,2 5 3 0,8-5 4 0,3 0-4 0,10 0-1 0,9-5-2 0,15 5 1 8,11 0-4 45,15-7 0-53,14-4 1 0,13-6 2 0,11-9 8 0,8-7 5 0,10-2-3 0,3-10 1 39,10-2-8-39,8-4-3 0,14 20 3 0,5-21 4 0,8 5-1 0,5-7 3 0,8-7-4 0,8-3-2 62,3 10-9-62,2-2-5 0,5-1-31 0,4 8-13 0,4-5-83 0,6 2-72 0,16 5 73 45</inkml:trace>
    </iact:actionData>
  </iact:action>
  <iact:action type="add" startTime="21069">
    <iact:property name="dataType"/>
    <iact:actionData xml:id="d1">
      <inkml:trace xmlns:inkml="http://www.w3.org/2003/InkML" xml:id="stk1" contextRef="#ctx0" brushRef="#br0">8165 8578 180 0,'0'-2'68'1,"0"4"-52"-1,-5-2-5 1,2 0-6 0,-5 5-8 11,-5 2 2-11,-6 0-1 14,-4 5 0-14,-4 2 2 14,-2 0 0-14,-3 7 0 0,-5 2 0 12,-5 1 2-7,-3 2 3-5,-5-5 2 14,-6 5 3-14,1-5 4 14,-1-2-6-14,-5-5 0 14,3-7-2-14,0-2 1 13,-3-3-2-13,0-4 0 14,-2-3-1-14,-1-9 0 13,1 0 0-7,-1-12 2-6,6 5 1 14,2-5 1-14,3 0 0 13,0-5 2-13,8-1-1 14,3-6 2-14,2-2-4 13,3-2 1-13,0-10-5 14,0 2-2-14,3-6 0 13,-1 7-1-7,-2-3-3-6,3-2 2 0,5 0 1 13,2 0 0-13,6 0 2 13,0 2 3-13,5-2 0 14,3-5 0-14,2 5-1 14,4-7 0-14,1 0-2 13,4 2-2-13,2 5 1 14,2 0 1-9,4-1-3-5,4-3 0 14,6 4 1-14,3-5 2 13,4 5-3-13,4 4-2 14,2-1 2-14,0 8 0 13,0-1-2-13,3 4 2 14,0-3-1-14,2 3-2 14,6 0-2-9,5 3 1-5,2 1-10 13,6 3-3-13,3 0 11 14,5 8 8-14,-3 3 1 14,3 1 1-14,5 2-3 13,3 1-1-13,2 8 1 14,0 3 2-9,6 2-10 3,3 5-2-3,2 8 3 3,2 6 3-3,-4 4 3 2,-1 4 1-1,-2 11 0 2,-6 7 2-3,-2 0-3 2,-6-1 0 0,-2 9 1-1,-5 6 0 2,-6 0 0-3,-5 5 2-4,-3 2-3-1,-10 0 0 15,-5-2 1-15,-6 2 0 14,-5 2 0-14,-6-2 2 13,-2 1-3-13,-2-1 0 14,-4 0 3-14,-2 12 3 13,0 0-4-13,-8-5-1 14,-2-5 2-14,-4 1 3 14,-1-1 0-9,-7-13 2-5,-1 1 5 14,-7-1 2-14,-4-3-1 13,-6 5 0-11,1-10-3-2,-1 3-1 14,-2 6-5-14,-3-8-1 14,5-8-1-14,3 3-2 13,3-10 1-13,-1-2-1 14,3 2-58-12,6-5-23-2,13-13-36 20</inkml:trace>
    </iact:actionData>
  </iact:action>
  <iact:action type="add" startTime="22705">
    <iact:property name="dataType"/>
    <iact:actionData xml:id="d2">
      <inkml:trace xmlns:inkml="http://www.w3.org/2003/InkML" xml:id="stk2" contextRef="#ctx0" brushRef="#br0">9557 8884 184 0,'-21'-5'71'1,"-3"5"-55"0,-24-2-7 12,22-3-5-12,-17 3-6 14,-7-5-2-14,-11-5-8 18,-5 0-3-18,0-9 8 13,-3-7 1-13,0-5 4 0,6 0 6 13,2-7 2-13,0-3 15 13,6-4 6-13,2-9 4 0,2 2 1 13,6-3-6-13,6-1-4 14,4-1-1-14,9-2 1 13,7-7-8-8,9-5-1-5,7 0-7 14,8-14-2-14,3 0 0 14,6-3 0-14,1 3-5 13,4 0-1-13,5-4 1 14,8 4 0-14,5 0-2 14,8 11 2-14,7 3-1 13,4 3 0-8,5 13 0-5,2 6-2 14,1 4 3-14,5 14 2 14,2 11-2-14,6 8 0 13,5 17-1-13,0 16 0 14,5 6 0-14,-2 11 0 14,-3 18 0-14,-3 26-2 0,-2 7 3 19,-11 19 0-19,8 28 1 13,-18-3 0-13,-11 3 0 14,-13-4 0-14,-9-17 0 14,-12 2 2-14,-8-12-1 0,-9-6-1 12,-10-10 3-12,-5-7 0 14,-5-7-1-14,-6-5 1 17,-5 0 0-15,0-2 3-2,0-7 1 14,0-5 3-14,2-14-5 13,4 0-3-13,-1-7-1 14,3-5-1-14,5-7-40 14,11 5-15-14,15-7-72 13</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9:57.818"/>
    </inkml:context>
    <inkml:brush xml:id="br0">
      <inkml:brushProperty name="width" value="0.05292" units="cm"/>
      <inkml:brushProperty name="height" value="0.05292" units="cm"/>
      <inkml:brushProperty name="color" value="#FF0000"/>
    </inkml:brush>
  </inkml:definitions>
  <iact:action type="add" startTime="10415">
    <iact:property name="dataType"/>
    <iact:actionData xml:id="d0">
      <inkml:trace xmlns:inkml="http://www.w3.org/2003/InkML" xml:id="stk0" contextRef="#ctx0" brushRef="#br0">21767 1537 372 0,'-50'-17'0'1,"-37"-2"-1"13,36 15 2-13,-12-3-1 14,-16-1 2-14,-19 1-3 14,-11 5 0-14,-10-10 1 13,-13 5 2-13,-11-5 3 4,-5-2 7-4,-6 7 2 14,-4 0-5-14,-4 0-3 0,3 2-1 13,-7 5-1-13,2-7 0 13,-11 0 0-13,-5-4 0 14,-5 1 2-14,-3-4-1 15,-8 2 2-15,6 1-2 14,-3 4 0-10,2-1 3-4,-7-6 3 13,2 3 0-13,-3 1 1 14,6-2-2-14,0-2 1 14,8 7-6-14,10 0-3 13,6 0 1-13,13 2 0 14,18-2-1-14,11 7 1 14,16 0-4-9,13 0 0-5,8 0-15 13,16 0-4-13,8-2-100 14,3-5-72 1,7-5 75-15</inkml:trace>
    </iact:actionData>
  </iact:action>
  <iact:action type="add" startTime="11315">
    <iact:property name="dataType"/>
    <iact:actionData xml:id="d1">
      <inkml:trace xmlns:inkml="http://www.w3.org/2003/InkML" xml:id="stk1" contextRef="#ctx0" brushRef="#br0">9716 2856 204 0,'-61'0'77'1,"26"5"-60"0,-36 9 10 12,39-2 1-12,-37-3-5 14,-23 3 0-14,-27 2-12 13,-22-7-4-13,-31 0-5 14,-13 0 1-14,-19-7 2 4,-18 0 2-4,-11 0 1 14,-13-2 2-14,-16 2 1 0,-5 2 1 13,-8 3 2-13,-19-1-1 13,-2-1 0-13,-8 11-5 14,-1-7-3-14,-1 0 0 14,9 5-1-14,17-1-5 13,15 4-1-7,32-6-2-6,27 3 3 13,18 2 0-13,27-7 3 14,23-2 1-14,22 6 1 14,18-8-33-14,10-3-15 13,6-3-95 2</inkml:trace>
    </iact:actionData>
  </iact:action>
  <iact:action type="add" startTime="18364">
    <iact:property name="dataType"/>
    <iact:actionData xml:id="d2">
      <inkml:trace xmlns:inkml="http://www.w3.org/2003/InkML" xml:id="stk2" contextRef="#ctx0" brushRef="#br0">8570 4989 224 0,'-8'-12'85'1,"3"10"-66"0,-6-3 3 0,8 5-3 0,1-2-6 0,-1-3 0 9,3 3-5-9,0-3-3 14,3 3-2-14,2-3-5 0,6 3-1 12,5-3 2-12,5 5 2 14,8 5 0-10,3-3-1-4,7 5-2 14,6-7 1-14,5 5 5 14,6-5 5-14,5 0 1 13,5 2 2-13,13 3-6 31,3-3-2-31,6 5-4 0,2 5-3 18,5 0 2-18,3-3 2 0,2-2 0 0,-2 5-1 11,5 0 1 4,-2-10 1-15,2 5-1 29,-2 0 2-29,2 0-4 0,3-2 0 0,2 2 1 12,1 0 0-12,-6 0-3 0,0 0 2 0,0-2 1 33,-2-3 2-33,-1 3-1 0,4-5-1 29,-4 0 1-29,1 0-1 0,-3 0 2 0,2 0 3 11,1-5 2-11,-3 5 1 0,26-7 0 0,-5 5 0 34,-5-3-2-34,-1 12 1 0,1-2-4 13,3 2-2-13,-1 12 0 0,-5 4-1 0,-2 1-3 27,-6-3 2-27,-8 0 3 0,-5 0 1 0,-5-4 1 27,-1-3 2-27,-10-5-1 0,-5-2 0 19,-5-2 1-19,-9-5 1 0,-7-5-1 0,-6 3-1 12,-5-3-3-12,-5-2 1 14,-3 0-26-14,0-7-12 13,-5 2-64-13,-8-4-26 0,-11-10 16 13</inkml:trace>
    </iact:actionData>
  </iact:action>
  <iact:action type="add" startTime="19016">
    <iact:property name="dataType"/>
    <iact:actionData xml:id="d3">
      <inkml:trace xmlns:inkml="http://www.w3.org/2003/InkML" xml:id="stk3" contextRef="#ctx0" brushRef="#br0">13182 4935 260 0,'0'7'96'1,"0"-7"-75"0,2 7-3 1,3 5-8-1,6-3-11 13,8 10 1-13,12 2-5 14,6 3-1-14,6-1 3 13,4 8 1-13,4-3 2 0,2 7-3 13,-3-9 2-13,-5 0 1 14,-8 0 0-14,-8-5 2 0,-8-2 1 19,-10 2 3-5,-9 0 3-14,-7 5 7 0,-6 2 4 29,-7-2-6-29,-6 7-3 0,-5-5 0 28,0 5 3-28,0-7 1 0,2 0 0 0,4-5-3 0,4-7 0 0,6-2-9 10,5-3-2-5,8 3-69-5,10 0-30 13,9-17-34 2</inkml:trace>
    </iact:actionData>
  </iact:action>
  <iact:action type="add" startTime="41583">
    <iact:property name="dataType"/>
    <iact:actionData xml:id="d4">
      <inkml:trace xmlns:inkml="http://www.w3.org/2003/InkML" xml:id="stk4" contextRef="#ctx0" brushRef="#br0">9419 11595 132 0,'-13'7'49'15,"5"-2"-38"-15,-13 2-1 3,10-4-1-2,-7 1-4 0,-9 3 0 13,-7 0-1-13,-3 5 0 13,-8-2-2-13,-5 1 1 0,-9 3 0 13,-7 5 3-13,-3-5 1 19,-5-2 8-19,-8-2 4 0,-5 1-3 13,-6-8 1-13,-2-6-4 14,-3-1 0-14,-8-11-1 13,3-6 2-13,0-7-3 14,0-10-1-14,0-2-6 13,2-7-1-13,1-7-3 14,2 0-1-9,5 0 7-5,8-5 4 14,11 1 1-14,8-4 1 14,8 6 2-14,8 0 2 13,7 1-3-13,6 6 0 14,6-5-5-14,4-2-3 14,9-1 2-14,4 3 0 13,12 0-3-7,2-3-1-6,2 1 1 13,12-5 2-13,4-3-5 14,6-4-3-14,8 9-2 13,2-4 3-13,11-1 0 0,5 1 3 13,19-17-3-13,0 2 0 14,0 17 1-14,5 0 2 20,0 7-3-20,5 2 0 0,3 5 1 12,3 0 0-12,2 0-3 14,6 5 2-14,2 4 1 14,0 5 2-14,9 5-3 13,7 7-2-13,0 2 2 14,3 7 0-14,2 3 1 15,-2 9 2-11,-6 7-3-4,3 7-2 14,-2 7 2-14,-3 12 2 14,-11 7-2-14,3 12 0 13,-6 4-1-13,-4 10 0 14,-6 14 2-14,-11 2 0 13,-7 3-3-13,-6 4 2 14,-8 3 1-9,-5-5 2-5,-8 0-1 14,-5-7 2-14,-3 2-4 14,-5-2-2-14,-8 0 4 13,-6-7 3-13,-7-5-3 0,-8 10-1 13,-9-3 0-13,-7 5 2 14,-10 0 3-14,-6-12 4 13,-11-2-4-7,-10 0-1-6,-14-9 0 13,-4 1 0-13,-4-6-2 14,-7-10 1-14,-3-2 2 14,0-2 2-14,3-10-1 13,-1 1-1-13,4-4-3 14,2-3-2-14,0-8 3 14,0 2 0-9,7-9 1-5,7 0 2 13,2-4-8-13,7 1 0 14,9-8-49-14,10 1-18 14,14-23-80 0</inkml:trace>
    </iact:actionData>
  </iact:action>
  <iact:action type="add" startTime="55138">
    <iact:property name="dataType"/>
    <iact:actionData xml:id="d5">
      <inkml:trace xmlns:inkml="http://www.w3.org/2003/InkML" xml:id="stk5" contextRef="#ctx0" brushRef="#br0">7038 13515 196 0,'-5'2'74'1,"-1"-2"-58"0,-17 0-2 0,9 5-3 0,-4-5-8 10,-14-5 0-10,-8 5 1 14,-2-7 0-14,-6 0-2 13,-5 0 3-13,-5-5 4 0,-3 5 6 18,-5-3 3-12,-3-1-1-1,-7 4 0-5,-1 2-5 14,-5 5 0-14,-3-2-3 14,1 2 0-14,-6 2-3 13,-3-2 1-13,-2 0 0 14,-3 5 3-14,-3-5-3 0,1 2 1 13,-1 3-5-4,3-1-2-9,1-1 2 13,-1 4 2-13,0-2 2 16,-3-3 1-16,-7 5 0 0,2-7 0 14,3 5-4-14,-6-5-3 14,3 2 0-14,1 3-1 13,1-5 0-13,-4 4 0 17,2-4 4-17,-8-4 2 14,-2-1-2-14,2-2-3 13,-8 0 2-13,1-7 2 0,-1 7-2 13,-2-5 0-13,2 5 1 13,-5-2 2-13,-27-3-3 14,14 0 0-14,5 5 1 14,8 0 2 22,8 0-1-36,3-3 0 0,2 1-6 0,19 7 1 0,7 2 4 29,1 0 5-29,13 0-3 0,11 0-1 0,7 2-2 0,11 3 0 46,8-5-4-46,3 4-2 0,7-1-12 0,9 1-2 0,7-1-25 0,-5-3-10 25</inkml:trace>
    </iact:actionData>
  </iact:action>
  <iact:action type="add" startTime="60136">
    <iact:property name="dataType"/>
    <iact:actionData xml:id="d6">
      <inkml:trace xmlns:inkml="http://www.w3.org/2003/InkML" xml:id="stk6" contextRef="#ctx0" brushRef="#br0">11041 13310 152 0,'3'0'57'1,"-3"0"-44"0,0 0 10 0,0 0 0 12,0 0-11-12,0 0-2 14,-3 0-8-14,0 0-4 13,-2-2 1-13,-3 2 2 0,-2-5 2 13,-1 10 3-13,-2-5 1 0,0 2 3 12,-6-2 1-12,-2 5 3 20,-6-5 4-20,-2 0-6 14,-5 0 1-14,-6-5-8 14,-5 3-3 31,0-3-1-45,-2 3-1 0,-1-3 0 0,-5-2 2 0,-2 0 3 0,-6 0 2 0,-11-5-1 0,-2 2-1 30,-3-4 1-30,-5-2 1 0,-5 2-3 0,-3 0-3 0,0 2 0 42,0 3-1-42,-5-3 0 0,2-2 2 0,-2 7 5 0,3-5 4 0,-4-2-4 32,4 7-2-32,2-5 2 0,5 5 2 0,0 4-2 0,6-1-2 41,5 4 2-41,5 0 0 0,6 0-6 0,4 7 0 0,9-2 1 0,8-3 3 41,10 3-7-41,6-3 0 0,2 3-24 0,8-5-11 0,8-7-38 33,19 0-14-33,18-12-14 0</inkml:trace>
    </iact:actionData>
  </iact:action>
  <iact:action type="add" startTime="61039">
    <iact:property name="dataType"/>
    <iact:actionData xml:id="d7">
      <inkml:trace xmlns:inkml="http://www.w3.org/2003/InkML" xml:id="stk7" contextRef="#ctx0" brushRef="#br0">14047 13416 236 0,'-11'0'88'1,"-5"-7"-69"-1,-18 0-5 1,15 7-7 12,-12-5-7-12,-17 3 0 0,-8-5-5 13,-7-5-1-13,-9-2 3 13,-4 0-1-13,-9-1 2 0,0-1 2 29,-2 7 2-29,-5-3 5 0,-6-2 6 0,2 2 4 49,-7 5 4-49,-3-7 0 0,-2 4 2 0,-1-1-13 0,1-1-3 26,-1 5-5-26,12 4-2 0,12 3-2 0,8 0 1 0,14 3 1 33,10-3 0-33,5 4 0 0,6-1 0 0,7-3 0 0,6 0 2 0,5 0-32 48,11 0-14-48,13-7-75 0</inkml:trace>
    </iact:actionData>
  </iact:action>
  <iact:action type="add" startTime="61745">
    <iact:property name="dataType"/>
    <iact:actionData xml:id="d8">
      <inkml:trace xmlns:inkml="http://www.w3.org/2003/InkML" xml:id="stk8" contextRef="#ctx0" brushRef="#br0">18045 13435 216 0,'-19'2'82'1,"-7"-2"-64"0,-17 0-4 0,19 0-6 11,-10-2-7-11,-14-10 2 14,-10-2-2-14,-13 2-1 13,-9-5 1-13,-4-1-4 14,-4 4 2-14,-2-1 1-1,1 4 0 52,-7-1-3-51,4 3 2 0,-4-3 16 0,-1 0 10 0,-7 5-4 0,1 0-2 68,3 0-7-68,-1 0 0 0,6 0-7 0,8 4-1 0,10 3 0 0,5 0 0 0,9 0-5 0,7 0 1 0,6-4 0 0,10 4 0 23,6-7-29-23,7-5-10 0,9-9-78 28</inkml:trace>
    </iact:actionData>
  </iact:action>
  <iact:action type="add" startTime="62434">
    <iact:property name="dataType"/>
    <iact:actionData xml:id="d9">
      <inkml:trace xmlns:inkml="http://www.w3.org/2003/InkML" xml:id="stk9" contextRef="#ctx0" brushRef="#br0">23000 13213 208 0,'-5'3'77'1,"0"-3"-60"0,-11 7-3 2,3-7-3 4,-9 5-6 1,-7 2 2-1,-13-3-4 2,-11-1-2-3,-5 4 0 4,-8-7-1-9,-6 7 2 3,-7 0-1 5,-8 5 2-2,-3-5 2 24,-11 0 4-30,-7 0 2 0,-1 0 3 0,-2 0 6 0,-11-2 2 42,1 2-9-42,-9 0-5 0,-2 4-3 0,2-1 1 0,0 2-1 0,-2 2 0 41,2 0-3-41,9-7 1 0,2 5 2 0,5-5 4 0,13 0-6 27,14 0-2-27,8-7-3 0,12 0 0 0,7 0-44 0,12-7-20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1:11.383"/>
    </inkml:context>
    <inkml:brush xml:id="br0">
      <inkml:brushProperty name="width" value="0.05292" units="cm"/>
      <inkml:brushProperty name="height" value="0.05292" units="cm"/>
      <inkml:brushProperty name="color" value="#FF0000"/>
    </inkml:brush>
  </inkml:definitions>
  <iact:action type="add" startTime="4306">
    <iact:property name="dataType"/>
    <iact:actionData xml:id="d0">
      <inkml:trace xmlns:inkml="http://www.w3.org/2003/InkML" xml:id="stk0" contextRef="#ctx0" brushRef="#br0">18068 5887 64 0,'3'-2'24'1,"-3"4"-18"-1,-3-2 2 1,3 0 3 12,0 0-3-12,0 0 1 14,0 5 6-9,0 2 2-5,0 7 0 14,0 5 0-14,0 7-7 0,0-5-2 13,0 7-4-13,0-2-3 13,0 0 0-13,0-5-1 0,-2 0 2 13,-1-2-3-13,0 0 0 13,-2-5 3-13,0-2 1 17,-6-3-4-14,-2-2 1-3,-3 1 0 13,-2-1 0-13,-6 2 0 61,-3-2 0-61,-7 0 2 0,-8-5 1 0,-6-2 3 0,-8 0 3 0,-10-2-2 0,-5-3-2 0,-6 3-2 45,-7-5 0-45,-12 2 0 0,-4-2 3 0,-6 3-3 0,-11-6 0 0,-10-2-1 0,0-2 1 56,-7 2-2-56,-7-2 2 0,-2 0-2 0,-7 2-1 0,-4-2-2 0,-10 0 1 0,0 3 5-1,-5-4 2 49,-3 8-2-48,0 5-3 0,-40-3 4 0,14 3 1 0,-3-3 6 0,0-7 3 0,-6 3-4 44,1-5 1-44,-6 2-1 0,8-2 1 0,-2 2-4 0,2-2 0 0,1 7-5 0,4-5 0 0,-5 3-1 55,6-3 1-55,2 0-7 0,6 3 1 0,2 4 5 0,11-2 6 0,7 7-6 0,9 0-3 0,7 5 2 61,6-5 1-61,8 2 0 0,10-2-2 0,9 0 1 0,7 0-1 0,5-2 4 0,6-3 2 0,8-2 0 39,5 0 1-39,8 0-6 0,13 0-3 0,11-5 3 0,10 5 1 0,11-12 6 0,3 3 5 64,5-8-5-64,8 3 0 0,2-5-6 0,6 5-4 0,2 0 1 0,3 0 2 0,6-3 0 0,2 3-1 43,2 0 1-43,6 0 1 0,0-10 3 0,0 5 2 0,-3 3-1 0,-2-8 1 0,-3-9-4 0,-3 0-2 0,1-7 2 53,-1 0 0-53,0-9-1 0,3-3 1 0,0-7-2 0,6-9 2 0,-4-5-2 0,-2 0 2 47,-2-7-4-47,-6-7 0 0,-3 0 1 0,-2 2 2 0,0 10-3 0,0-5 0 0,-1 0 1 0,4 0 2 9,-1 7-3 45,1 5-2-54,2 4 2 0,2-4 2 0,4 7 0 0,2 4-1 0,5 10-2 0,3 5-1 52,3 11 2-52,4 3 0 0,7 9-4 0,4 0 1 0,8 12-3 0,9 0 0 0,15 2-1 0,5 10 0 46,12 2 2-46,9-5 2 0,14 5-1 0,8 7 1 0,13-2 3 0,13 4 2 0,9 3 0 0,12 2-1 0,11 5-4 6,19 2 0-6,12 5-3 14,12 2 0-14,7-2-1 14,14 2 2-14,4-2 2 13,4 0 2-13,10 0 1 15,-5-5 1-15,2 0 0 15,6-4 0-12,-6-1 0-3,1 3 0 13,4-5 0-13,-4 0 0 14,2-7 0-14,-3 5 0 13,-2-5 0-13,-3 0 0 14,-10 5 0-14,-3-10 2 0,-11 3-3 13,3-5-2-13,-11 2-1 18,-7-4 3-14,-6 2-2-4,-16-7 1 13,-13-5-3-13,-13 5 1 14,-11-7 2-14,-13 2 3 14,-10 5 2-14,-14 0 1 13,-11 5-7-13,-7-3 0 14,-8 5 3-14,-6 5 4 13,-5 4-3-7,-5 5-3-6,-3 19 1 14,-5 14 2 0,-2 19-2-14,2 7-2 0,-3 14 2 13,-3 21 2 95,-4 12 2-108,-9 21 3 0,-13-2-1 0,-10-3 2 0,-11 5-2 0,-5-7 0 0,-3-2-3 0,-3-10-2 0,3-2 3 0,3-9 0 0,5-17-4 0,0-5 1 0,5-2-11 0,3-2-3 0,3-5-53 29,-1-5-22-29,4-7-6 0</inkml:trace>
    </iact:actionData>
  </iact:action>
  <iact:action type="add" startTime="8074">
    <iact:property name="dataType"/>
    <iact:actionData xml:id="d1">
      <inkml:trace xmlns:inkml="http://www.w3.org/2003/InkML" xml:id="stk1" contextRef="#ctx0" brushRef="#br0">12105 10403 228 0,'53'-19'85'1,"-27"12"-66"0,8-12-8 0,-18 5-6 11,6 0-14-11,1-12-2 14,1-2 4-14,0-10 1 13,-3-4 4-13,0-10 5 0,-2-2 6 13,-3-9 4-13,0-1 2 14,-1-9 3-14,1-2 1 35,0-12-8-35,-3-2-2 0,-2-10 4 0,-3-7 1 0,-8 5-1 58,-5-5 0-58,-6-4-7 0,-2-1-2 0,-3 3-4 0,-3 2-1 0,4-2 1 0,-4 0 2 0,3 7 5 45,0-10 4-45,0 0-4 0,3 6 1 0,0-4-5 0,0-8 0 0,-1-3-3 0,4 9-1 62,5-6-1-62,5 9 0 0,5 2 2 0,5 12 2 0,9 4 1 0,7-1 3 0,6 8 1 0,11 6 1 39,7 1-7-39,16 15 0 0,5 2-1 0,14 5 2 0,16 7-3 0,15 7-2 0,45 7-1 0,14 12 3 161,16 9-2-161,7 12 1 0,16 8 0 0,9 3 0 0,4 3 2 0,9 5 0 0,2 2 0 0,5 5 0 0,1 2-3 0,4 12 2 0,-2 0 1 0,-2 5 0 0,-1-3-3 0,-7 5 2 0,-4-7 1 0,-7 5 0 0,-5-3 0 0,-14 13 0 0,-2 6-3 0,-13 9 2 0,-12-9-1 0,-9 12 0 0,-9 10 4 0,-13 8 1 39,-13 3-4-39,-16 8-1 0,-10 10 1 0,-9 1 0 0,-15 3-2 0,-11 6 0 0,-13-2 2 162,-13-12 2-162,-11 12 0 0,-14-9-1 0,-12-3-2 0,-11 0 1 0,-13 12 1 0,-14 0 2 0,-10-5-1 0,-16 5-1 0,-7-5 1 0,-15-9-1 0,-14 0 0 0,-20 2 0 0,-7-2-3 0,-14-5 2 0,-5 5 1 0,-13-3 2 0,-11 1-1 0,0-8-1 0,-7 3 1 0,-4-3-1 0,-10 3-3 47,8-5 2-47,0 0 1 0,3 5 2 0,2-5-3 0,1-11 0 0,-1-11 3 0,-5-13 1 0,-10-7-4 157,-14-14 1-157,-3-5-2 0,-10-8 0 0,0-3 2 0,-2-4 2 0,4-6-3 0,-4-2-2 0,9-6-1 0,1-4 3 0,8-4 0 0,0 1 3 0,11-4 1 0,7 2 3 0,8-2 3 0,11 0 5 0,5-4-6 0,3-6-2 0,8-6-3 0,0-6-3 0,2-4 1 0,19-7-1 0,11-7 0 0,12-7 2 0,12-4-1 42,12 1 2-42,17-2-4 0,12 12 0 0,17 0 3 0,13 7 3 0,13 0-26 0,13 5-13 0,13-3-111 46</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2:07.379"/>
    </inkml:context>
    <inkml:brush xml:id="br0">
      <inkml:brushProperty name="width" value="0.05292" units="cm"/>
      <inkml:brushProperty name="height" value="0.05292" units="cm"/>
      <inkml:brushProperty name="color" value="#FF0000"/>
    </inkml:brush>
  </inkml:definitions>
  <iact:action type="add" startTime="1362">
    <iact:property name="dataType"/>
    <iact:actionData xml:id="d0">
      <inkml:trace xmlns:inkml="http://www.w3.org/2003/InkML" xml:id="stk0" contextRef="#ctx0" brushRef="#br0">13010 10358 44 0,'-3'-7'16'1,"0"0"-12"0,-2 5-2 12,2-3 2-12,1 5 6 13,-4 0 3-7,-2 0 11-6,1 7 7 14,-1 7-3-14,-3 5-2 13,-2 9-8-13,-6 5-3 14,-2-2-5-14,-8-3 1 0,-5 0-6 12,-6-2 4-12,-5 2 1 0,-5-2-5 13,-3 0-3 2,-3 2 1 21,-2-2 2-36,-11-5 4 0,0-2 5 0,-7-7-2 0,-4-5 1 0,-4-5-5 57,-6-9-3-57,-3 0 0 0,0-2 1 0,-2-8-1 0,0-4 2 0,5 7-2 0,0-5 2 0,5-2-4 45,1 0-2-45,-1-5 11 0,0-2 6 0,-2-10-3 0,8-2 0 0,-1-7-5 0,4-2-1 46,7-3-3-46,5 5-1 0,6-5 3 0,8 5 3 0,5-7-2 0,8 7 0 0,8-2 3 0,5-3 3 55,3-7-2-55,10 3 2 0,6-8-10 0,7 1-3 0,9-8-2 0,2 1 0 0,3-1 2 46,3 3 1-46,2-5-4 0,5-2 1 0,3 2 0 0,6 0 2 0,2 12 3 0,5-5 2 0,3 5-3 0,5-7-3 54,3-3-3-54,3 3 1 0,2 9-1 0,3-2 0 0,0-5 0 0,5 3-2 0,-3-3 5 46,6 0 3-46,5 5-6 0,3 7 0 0,2-5-2 0,3 9 2 0,6-1 1 0,2 4 1 40,2 2-3-40,1 7 0 0,5 5-5 0,0 10-2 0,0 9 5 0,2 7 2 0,3 7-2 62,3 11-1-62,-3 6 3 0,1 14 1 0,-1 4-3 0,-5 5 1 0,-6 4 0 0,-2-1 2 0,0 9 1 0,-5 9 1 0,-3 7 0 6,-8 5 0-6,-5 0 0 67,-6 2 0-67,-5 5-3 0,-7 7 2 0,-6-7 1 0,-8 0 0 0,-8 7 0 0,-8 0 0 40,-10-2 0-40,-11-10 2 0,-11 7-1 0,-8 3-1 0,-2 2 5 0,-5-5 1 0,-6-2 0 46,-2 0-1-46,-3 0 3 0,-8-7 5 0,-6 2-1 0,-1-9 1 0,-4-5-1 0,0-2 2 0,3 0-5 61,1-3-3-61,-1-2-3 0,-3-2 0 0,6 0-7 0,2-5 1 0,3 2-78 0,6-2-33 0,25-2-38 39</inkml:trace>
    </iact:actionData>
  </iact:action>
  <iact:action type="add" startTime="3608">
    <iact:property name="dataType"/>
    <iact:actionData xml:id="d1">
      <inkml:trace xmlns:inkml="http://www.w3.org/2003/InkML" xml:id="stk1" contextRef="#ctx0" brushRef="#br0">19722 11040 132 0,'-24'0'52'15,"0"7"-41"-14,-18 0 2 0,24-2-3 0,-19-2-6 0,-16 1-3 0,-11 1 2 0,-10-5 0 0,-11 0-1 0,-7 0-4 0,-6-5 1 0,-11 1 1 34,-7 1 0-34,-8-9 0 0,-3-2 0 0,-6 0 8 0,-4-7 7 0,-3-5 4 0,-3-7 1 48,5 0 0-48,0-7 0 0,6-9-5 0,5-3-1 0,3-2-6 0,2-5 0 0,11-14 1 56,8-9 2-56,8-5 3 0,10 2 4 0,13-4-1 0,14-3-1 0,13 5-2 0,8 0-1 0,16-2-3 109,8-3 1-109,10 3-2 0,8-3 0 0,11 5-5 0,8-7-3 0,11 0 2 0,4 7 0 0,12-7-1 0,7 0-2 0,11 0 1 0,7 2-1 0,6 5 4 0,6 0 2 0,7-2-2 0,8 4-3 0,32-12-3 36,0 10 1-36,-3 7 3 0,3 3 1 0,3 2-4 0,-1 9-1 0,-2-2-2 0,3 13 3 162,-3 4 0-162,2 8 3 0,9 3-3 0,-3 3 0 0,8 9 1 0,-1 9 0 0,1 5-3 0,8 7 2 0,-6 11-1 0,6 6 0 0,3 11 0 0,4 9-2 0,6 13-11 0,-5 23-5 0,0 16 6 0,-11 10 5 0,-13 9 1 0,-11 12 3 0,-13 0 3 0,-13 14 1 0,-14 2 1 0,-7 3 0 40,-14 9-3-40,-12 5 2 0,-12 9 1 0,-12 12 0 0,-17 0-3 0,-15 9 2 0,-22-9 1 47,-12-2 0-47,-20-15 0 0,-18-11 0 0,-23-10 0 0,-6-4 2 0,-16-22-1 0,-10-11 2 0,0-17-2 0,-9-9 2 7,-4-12-2 45,2-9-1-52,0-12 1 0,5-9-1 0,11-6 0 0,3 1 2 0,-1-7-56 0,6-3-23 40,5-2-37-40</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2:14.916"/>
    </inkml:context>
    <inkml:brush xml:id="br0">
      <inkml:brushProperty name="width" value="0.05292" units="cm"/>
      <inkml:brushProperty name="height" value="0.05292" units="cm"/>
      <inkml:brushProperty name="color" value="#FF0000"/>
    </inkml:brush>
  </inkml:definitions>
  <iact:action type="add" startTime="4808">
    <iact:property name="dataType"/>
    <iact:actionData xml:id="d0">
      <inkml:trace xmlns:inkml="http://www.w3.org/2003/InkML" xml:id="stk0" contextRef="#ctx0" brushRef="#br0">6234 7788 148 0,'0'-3'57'1,"-6"-1"-44"0,6 4 12 0,6 0 1 11,-6 0-10-11,8-3-4 14,-1 3-5-14,7 0 0 13,4 3-4-13,6 4-4 0,8 5-2 13,7 2 4-13,9 4 3 14,10 4 5-14,8 6 2 0,14 5 6 17,7 4 3-12,6-1-4-5,-3-3 1 13,2 2-1-13,-4-9 2 14,-1 2-6-14,-2 3-2 14,-1 1-5-14,-2 1-4 13,0 3 0-13,-2-1-1 14,-6-2 0-14,-8-3 0 13,-8-6-3-7,-10-1 2-6,-9-6-4 13,-2-1 1-13,-7-6-14 14,-7-3-3-14,-7-2-16 0,-3-10-4 13,-5-5-31 1,-8-13-45 1,-8-12 32-15</inkml:trace>
    </iact:actionData>
  </iact:action>
  <iact:action type="add" startTime="5198">
    <iact:property name="dataType"/>
    <iact:actionData xml:id="d1">
      <inkml:trace xmlns:inkml="http://www.w3.org/2003/InkML" xml:id="stk1" contextRef="#ctx0" brushRef="#br0">7551 7894 184 0,'3'14'68'1,"2"0"-52"0,3 23 1 12,0-22-2-6,3 13-8-6,7 5-2 13,9 0-2-13,4 2 0 14,4 5-2-14,4 0-1 0,1 5 3 12,0 2 4-12,-3 0 4 14,-5 0-2-14,-6 0 0 14,-10-7-3-14,-8-5 1 13,-13 5 2-7,-11 0 5-6,-8 0-10 14,-3-2-5-14,-2-3 7 13,0-2 3-13,3-5-7 0,-1-2 0 13,3 0-13-13,3-5-5 14,8-7-96 0</inkml:trace>
    </iact:actionData>
  </iact:action>
  <iact:action type="add" startTime="12794">
    <iact:property name="dataType"/>
    <iact:actionData xml:id="d2">
      <inkml:trace xmlns:inkml="http://www.w3.org/2003/InkML" xml:id="stk2" contextRef="#ctx0" brushRef="#br0">4834 10135 264 0,'29'-5'101'1,"-18"5"-78"0,7 5-9 12,-10-5-8-12,11 0-19 0,10 2-7 13,8 10 4-13,13 14 2 13,14 16 8-13,18 24 3 0,15 21 3 13,12 21-3-8,2 0 0-5,5-2 15 14,-2 0 8-14,0-5 2 14,-3-7 1-14,-2-7-8 13,-1-9-4-13,1-7-6 14,-17-8-4-14,-5-16-16 14,-18-12-5-14,-3-13-17 13,-15-11-4-7,-9-8-2-6,-10-6 1 14,-8-8 5 0,-11-4 3-14,-8-6 20 14,-8 2 23-14,-2-6 14 13,-3 3 9-13,-5 1 5 14,0 2-9-14,0-2-2 0,-1 7-15 14,6 2 0-9,-2 5 2-5,5 0 8 0,7 12 7 13,6 4-9-13,5 5-3 14,6 5-9-14,-1 10-5 13,1-11-1-13,-1 3-1 14,-4-9 0-14,-1 2 0 14,-8-7-20-14,-7-7-7 15,-6-7-4-12,-6-11 1-3,-7-4-3 14,0 1-2-14,-3-5 17 14,3 5 10-14,3 2 10 13,4 5 7-13,4 7 21 14,4 0 13-14,-2 0 2 14,3 2 0-14,3 3-13 13,-1 2-5-7,3 0-12-6,0 0-2 0,0 0-5 12,0 0-3-12,0 0-2 14,5 2-3-14,0-2-4 14,3 0-2-14,-5-7-11 13,2 0-1-13,1-4 2 14,-4-6 5-14,1-9-5 14,0 0-2-9,-3 0 14-5,0 10 6 16,0 4 1-16,-3 5 0 13,0 19 5-13,1 11 3 14,2 15 0-14,2 4 1 14,6 10-2-14,3-2 1 13,5 8 3-13,2-4 3 14,3 1-5-11,-5-8 1-3,0-3-10 14,-3-8-2-14,-13-11-1 14,-5 4 0-14,-11-11 0 13,-16 4 2-13,-13-4-3 14,-13 4 0-14,-5 3-4 14,-3 1 1-14,-1-5-5 0,9 5 1 19,8-4-12-19,10-8-2 0,11-3-30 12,19-11-95 3</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2:47.615"/>
    </inkml:context>
    <inkml:brush xml:id="br0">
      <inkml:brushProperty name="width" value="0.05292" units="cm"/>
      <inkml:brushProperty name="height" value="0.05292" units="cm"/>
      <inkml:brushProperty name="color" value="#FF0000"/>
    </inkml:brush>
  </inkml:definitions>
  <iact:action type="add" startTime="9794">
    <iact:property name="dataType"/>
    <iact:actionData xml:id="d0">
      <inkml:trace xmlns:inkml="http://www.w3.org/2003/InkML" xml:id="stk0" contextRef="#ctx0" brushRef="#br0">10353 4721 160 0,'11'-14'63'1,"-11"9"-49"0,-3 5-8 0,0 7-6 11,-2 17-4-11,-3 11-1 14,-2 12 1-14,2 14 3 14,0 24 0-14,0 16 1 0,3 12 0 0,-1 16-3 13,1 10 2-13,-3 16-1 18,-5 0 0-18,-3 24 2 14,-3-2 0-14,-2 8 0 13,0-6 2-13,3-17-1 14,-1 1 2-14,0-6-2 13,4-2-1-13,1 12 3 0,6-11 2 13,6-3 0-13,2-8 2 14,0-15 7-9,0-15 3-5,-5-5 3 14,-1-20 2-14,-2-10-1 13,0-14-1-13,3-12-4 14,0-14-2-14,-1-5-2 14,1-9 2-14,0-7-9 13,-3-5-3-13,-3 0-4 14,-5-7 0-9,-2 5 2-5,-3-5 0 14,-6-3-7-14,-2-1 0 13,-5-3 5-13,-1 5 3 14,-4-3 1-14,-4-2-2 13,-15-2-4-13,-3-6 0 14,-5-3 6-14,-5-1 4 14,-11-2-3-9,-3-5-2-5,-8 5 0 14,-4-3-1-14,-7 1 0 13,-7 2 0-13,-5 0 0 14,-6 0 0-14,-5 7 2 14,-10-8 1-14,-9 4-1 0,-7-3 1 12,-9 0 4-12,-4-5 4 14,-14 0-2-9,0 2 2-5,-6 1-4 14,-4 2 1-14,-14 0-1 14,3 0 1-14,-11 2 0 13,1-2 0-13,-9 0-4 14,3 2-1-14,-8-9-1 14,-13 2 1-14,8-2-2 17,-11-5-1-16,1-2 3-1,-1-5 0 14,3-3-4-14,-6-4 1 14,6 8 0-14,-3-1 0 13,8 0 0-13,6 4 2 14,10 4-1-14,3-1-1 14,15 5-2-14,11 2 1 20,8 12 1-20,16 0 0 13,11 4 0-13,2-1 2 14,14 4-1-14,4 0-1 0,14-5 1 13,3-2-1-13,15 0 0 13,3-7 2-13,11 0-1 14,5-1-1-14,11-3 3 13,7-8 0-13,9 0-1 5,7-9 1-5,6 2 2 14,5-10 2-14,10-8 8 13,1-8 4-13,-1-16 0 14,6-12-2-14,5 21-5 13,-18-57 0-13,5-8-9 14,-6-6-4-14,-68-281 2 17</inkml:trace>
    </iact:actionData>
  </iact:action>
  <iact:action type="add" startTime="10853">
    <iact:property name="dataType"/>
    <iact:actionData xml:id="d1">
      <inkml:trace xmlns:inkml="http://www.w3.org/2003/InkML" xml:id="stk1" contextRef="#ctx0" brushRef="#br0">0 3933 516 0,'103'-14'0'15,"-68"14"-3"-14,18 0 2 0,13-2 1 16,21-3-3-11,14 10 2-5,23-3 1 14,13 5 0-15,17-7 0 1,15 7-3 14,6-2 0-14,18 2 2 13,0 5 2-13,11-3 0 14,8 3-1-14,10-3-2 13,-5 3 1-13,5 2-1 0,13 0 0 19,1 3 2-19,5-1 2 14,10-2-1-14,3 5-1 0,5 0 1 12,3-5-1-12,3 0 0 14,5-2 0-14,0 0 0 14,7-10 2-14,7 5-1 13,-1 0-1-13,13 0 1 14,0 5-1-9,1 0 0-5,-6 4 0 14,-3-2-3-14,-5 5 2 14,-10 2-1-14,-3 5 0 13,-14 7 0-13,-10 0-2 14,-13 2 3-14,-13 5 0 14,-14 0-2-14,-15-2 2 13,-54-10 1-7,25 12 0-6,-20 0 0 15,-20-5 2-15,-19-4-1 14,3 4-1-14,-26-9-8 0,-17-5-5 12,-13-2-84 3,-10-12-72-15,-16-7 53 14</inkml:trace>
    </iact:actionData>
  </iact:action>
  <iact:action type="add" startTime="32464">
    <iact:property name="dataType"/>
    <iact:actionData xml:id="d2">
      <inkml:trace xmlns:inkml="http://www.w3.org/2003/InkML" xml:id="stk2" contextRef="#ctx0" brushRef="#br0">9739 9521 184 0,'0'-7'71'1,"-2"5"-55"0,-12-5-2 0,9 2-4 11,-8 0-9-11,-6-2-1 14,-4 0 0-9,-4-2 0-5,-7-3 0 14,-6 5 0-14,-5 2 2 0,-5 3 1 12,-3 4 3-12,-3-2 1 14,-5 5 1-14,-5-5 4 13,-8 2 3-13,-2 3-4 14,-4-5 1-14,1-5-5 0,-3 3 1 12,0 2-5-6,-3 0 0-6,0-5 3 14,-2-2 1-14,-3 7-3 13,-5 0-1-13,2-2 1 14,-2-3 0-14,-6-2-2 14,-2 5-2-14,3-10 3 13,-6 5 2-13,-5 2-2 14,5-2 0-9,5 5-1-5,4 2-2 13,1 2 1-13,4 5 1 14,4 0 5-14,1 3 4 14,-3-3 0-14,3 0 3 13,-3 0-7-13,0-5-2 14,-3 5-1-14,1-2 2 16,-1 2-3-13,3 0-2-3,-26 0 4 14,7 0 1-14,1 0 0 13,7 5-1-13,6 2-1 14,2 0 2-14,6-2-3 13,8 2-2-13,12-2 0 14,4-3 1-14,7-2-1 0,9 3 2 13,7-8-2-8,8 5-1-5,9-2-2 14,-1-5-1-14,5 0-23 14,3-5-7-14,6-2-112 13</inkml:trace>
    </iact:actionData>
  </iact:action>
  <iact:action type="add" startTime="44353">
    <iact:property name="dataType"/>
    <iact:actionData xml:id="d3">
      <inkml:trace xmlns:inkml="http://www.w3.org/2003/InkML" xml:id="stk3" contextRef="#ctx0" brushRef="#br0">5667 11600 152 0,'19'0'57'1,"-9"0"-44"0,4 0 1 0,-4 2-4 11,-2-2-9-11,5 0-2 14,3 0-9-14,3 0-4 19,2 0-8-19,0 0-1 0,3 0 14 13,-3-2 7-13,3-3 11 13,0 5 5-13,2-7 4 14,1 3 1-14,2 1-2 14,0-1 0-14,0 4-5 14,3-3-2-14,0-1-6 19,-1-4-3-19,4 6 2 0,-1-5 0 0,6 2 1 12,2-2 0-12,0 3 0 14,1 1 6-14,2-1 4 14,2 4-5-14,4-3-1 13,-1-1-6-13,0 4-2 14,8 0 2-14,1 0 1 13,7 0-1-8,5 0 1-5,6 7-4 14,-3 0-2-14,3 4 13 14,-1 3 7-14,-4 1-6 14,-3 1-1-14,-3-7-6 13,0 6-1-13,0-8-1 14,0 2-2-14,0-7 3 13,-2 5 0-10,13-2 3 2,-3-2 1-5,-5-3-3 14,-3 7-1-14,0-7-3 14,-3 0-3-14,-4 0 4 13,-1 0 1-13,3 0-3 14,-1-3 1-14,-4-1 0 13,0 4 2-13,-1-3-1 14,-2-2-1-8,-3 3 1-6,1-3-1 13,1-2-3-13,4 3 2 14,0 1 1-14,-1-1 2 13,1-3 3-13,-1-1 4 0,-2 1-2 13,0-4-2-13,0 4-2 14,0 0-3-14,0-1-2 13,0 1 1-7,2 7 1-6,1-2 0 13,-1 2-3-13,4 2 2 14,-1 5 1-14,3-2 2 14,2-2-1-14,-2 4 2 13,-3-3 0-13,3-1 1 14,-3 1 0-14,3 3 0 14,3 0-2-9,-3 1-2-5,-1-4 1 14,1-1-1-14,5 4 0 13,3-3 0-13,3 3 0 14,-4-2 0-14,1-3 2 14,3 3 1-14,-1-2 1 13,3 1 2-13,0-1-3 0,0 4-2 19,0-3 2-19,3-4 2 14,0 7 0-14,0 5 2 0,2-2 0 13,-2 8 3 1,5 4-1-14,0-4 0 0,2 11-1 13,-2-4 0-13,1 1-2 14,-1 0-1-14,2-5-3 13,4 1-2-8,-1-8 1-5,3 0-1 14,2-3 2-14,4 4 1 13,2-8-1-13,2 4-2 14,9-4-2-14,-1 1-1 14,1-1 4-14,4 0 1 13,6 0-3-13,-5-7-1 14,0 4 3-9,0-1 1-5,-3 1 0 14,-3-4-2-14,3 0 1 13,6 0-1-13,-9 0-3 14,3 0 2-14,3 5 1 14,0-2 0-14,-3 4 0 13,3 0 2-13,-3 0-1 0,-3 0-1 19,-7 9 3-19,0-6 0 14,-1 4-4-14,1-3 1 0,-9 4 0 13,-2 3 2 1,-3-3-1-14,-2-4-1 0,-5 3 1 13,-6 0-1-13,-8 5 2 14,-5-5 1-14,-3 1-1 13,-8-1 1-8,-5-3-9-5,-5-1-3 14,-8-1-35-14,-6-9-14 13,-5-9-93 2</inkml:trace>
    </iact:actionData>
  </iact:action>
  <iact:action type="add" startTime="47311">
    <iact:property name="dataType"/>
    <iact:actionData xml:id="d4">
      <inkml:trace xmlns:inkml="http://www.w3.org/2003/InkML" xml:id="stk4" contextRef="#ctx0" brushRef="#br0">16028 11915 272 0,'45'17'101'1,"-10"-8"-78"0,15-7-7 3,-26-2-6-3,8-7-9 13,5-4-1-13,0-13-2 14,0-6 1-14,0-17 1 14,-3-10-3-14,-2-16 2 0,0-14 1 12,-3-12 0-12,-5-13 0 14,-6-8 2-14,-7-7-3 13,-11-7-2-8,-6-1 2-5,-7-13 0 14,-8 7 7-14,-11-5 6 14,-13-9 0-14,-18 2 3 13,-11-7-10-13,-14-2-3 14,-15-5-2-14,-18-7 2 0,-6 5-1 13,-19-17-1-13,-2 12 3 20,-21-14 0-20,-3 9 1 0,-19-9 2 12,1 11-1-12,-19-1 2 14,-3 1-2-14,-8 10 0 14,-15-7-1-14,-6 10 0 13,-8-3-2-13,-13 0-2 14,6 9 3-14,-4-6 0 17,4 15-1-15,12 11-2-2,6-4 1 14,11 15 1-14,4 12 1 13,17 7 1-13,-35-12 0 14,35 21 0-14,21 17-5 14,21 16-1-14,16 7 3 13,21 10 1-13,13 2 0 14,13 7 1-9,14 2-2-5,15 5 2 14,12 12-4-14,12 0-2 14,8 7 4-14,11 0 1 13,3 2-3-13,5 0-1 14,5-2 1-14,2 5 2 13,7-3-16-13,4 0-4 21,3 5-7-21,8-7 1 0,5 7 7 0,8 0 4 11,8 2 8-11,11-2 5 14,10 0 0 3,3 0 0-17,3 5 1 14,7-8 0-14,3 3 0 14,-2-2 0-14,-3-3 0 13,-6 5 2-13,-7 5-1 2,-14-3 2-2,-7 0 2 14,-9 3 4-14,-12-3-6 13,-20-2-4-13,-20 0 0 14,-24-2 0-14,-14-3 3 14,-18 0 1-14,-10-2-1 13,-1 7 1-13,-2 0-4 14,8 2 0-9,5 10 10-5,13 0 5 14,14 2-2-14,15 2 1 13,14 5-6-13,10 10-2 14,11 4 0-14,10 7 1 13,11 10-3-13,5 2-2 14,8 0 0 1,3 0-1-15,5 0-3 4,3 0 2-4,2 0 1 14,3 5 2-14,0-3-1 13,3-2-1-13,-3 0 1 14,3-2-1-14,-6-5 0 14,1-5 0 0,2-2-14-14,-6 0-5 0,1 0-98 19,3 2-67-19,10-9 73 14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47:00.755"/>
    </inkml:context>
    <inkml:brush xml:id="br0">
      <inkml:brushProperty name="width" value="0.05292" units="cm"/>
      <inkml:brushProperty name="height" value="0.05292" units="cm"/>
      <inkml:brushProperty name="color" value="#FF0000"/>
    </inkml:brush>
  </inkml:definitions>
  <iact:action type="add" startTime="4758">
    <iact:property name="dataType"/>
    <iact:actionData xml:id="d0">
      <inkml:trace xmlns:inkml="http://www.w3.org/2003/InkML" xml:id="stk0" contextRef="#ctx0" brushRef="#br0">4900 5010 192 0,'-5'7'71'1,"2"-9"-55"0,-13 2 9 0,6 0 1 12,-9 2-6-12,-5-2 0 0,-2 0-9 14,-3 0-2-14,-6 0-5 14,-4 0-1-14,-6 0 3 0,-6 5-1 12,-1 2 2-12,-7-2-2 19,-2-5 2-19,-5 2 0 13,-16 3 3-13,3-3-3 0,-8 5-2 13,2 5 0-13,-10-3-1 13,-3 8-2-13,-5-8-2 14,-16 3 1-14,2-5 1 14,-15-2-1-14,5-5 2 14,-5-10 7-9,2 3 3-5,-2-2-2 14,2-3 1-14,0-7-1 13,9 3 1-13,-4-8-4 16,14 1-3-16,-3-8-2 13,9-4-3-13,12-5 5 0,11-5 1 13,10 3 2-13,17-3 2 18,5-2-1-18,10-7 2 14,14-9-4-14,2-8-2 14,10 3 0-14,7-5 1 0,7 0-1 12,2-2 2-12,3 2-4 14,25-19 0-14,-15 31-1 13,33-33 1-13,8 5-4 14,4 4 0-8,-17 24 1-6,31-19 0 13,5 7-3-13,3-2 2 14,0 2-1-14,8 7-2 14,8-2 0-14,3 9 3 13,5 12 0-13,5 0 1 14,13 7-5-14,3 7 1 13,0 5 2-8,5 14 3-5,3 2-2 14,-8 12-2-14,8 0-3 14,-5 12 1-14,2 2-2 13,6 5 2-13,-3 9 1 14,5 9 2-14,0 17-1 14,-10 3 1-14,-3 6 2 13,-6-6 2-7,-12 4-1-6,-6 5-1 13,-18 7-2-13,-6-5-1 14,-7-2 2-14,-9 0 2 0,-7 0-2 13,-6 4-2-13,-16 10 2 13,-5 0 2-13,-2-2 0 14,-17 4 2-14,-2 5-2 14,-13-2-1-9,-8-10 1-5,-14 0 1 14,-10-2 3-14,-5 7 4 13,-6-5-2-13,-2 3 1 14,-5-12-5-14,-6-3-2 14,-8-2-3-14,-8 3 1 13,-13-10-92-13,-21-26-41 14</inkml:trace>
    </iact:actionData>
  </iact:action>
  <iact:action type="add" startTime="15988">
    <iact:property name="dataType"/>
    <iact:actionData xml:id="d1">
      <inkml:trace xmlns:inkml="http://www.w3.org/2003/InkML" xml:id="stk1" contextRef="#ctx0" brushRef="#br0">21889 6283 196 0,'-40'-47'74'1,"9"18"-58"0,-12-22 9 0,27 27 2 11,-10-16-10-5,-11-19 1-6,-8-7-5 14,-13-21 0-14,-1-7-7 13,1-14-6-14,0-7-1 1,0-17 1 14,2 5 0-14,1-14 0 13,4-5 2-13,4-4-1 14,4-8 2-14,9 3 9 13,5 2 4-7,5-2 1-6,6-7 2 14,4-3-8-14,6-2-2 13,6 5-3-13,7-12 1 14,8 11-4-14,6-4 0 0,5 3 3 15,5-3 1-15,5 7-1 14,3 2 1-14,3 5-4 16,5-2-2-16,5 9 0 0,8 1 1 14,9 11-3-14,4-1-2 14,6 8 4-14,13 5 1 13,8 2 0-13,-1 5-2 14,7 4 1-14,1 10-1 14,4 12 0-14,-1 4 2 13,9 5 1-8,2 12 1-5,-3 14-5 14,6 2 1-14,31-4-2 14,-10 11 0-14,-5 12 0 13,-3 12 0-13,-11 9 0 14,-5 5 0-14,-2 14-3 13,-1 17 1-12,-13 13-3-1,-5 22 0 19,0 9-3-19,-5 12-1 13,-6 26 3-13,-5 9 3 0,-8 10 3 13,-8 4 3-13,-2 10-2 14,-11 7-2-14,-11 9 2 13,-8 8 2-13,-10 1-2 16,-5 6 0-16,-11 4 1 13,-6 7 0-9,-2 0 0-4,-5-3 0 14,-6 6 0-14,-4-10 0 13,-4 5-3-13,-7-1 2 14,-4-8 1-14,-9-3 0 13,-6-5 2-13,-11 12 1 14,-7-7-1-14,-6 0 1 14,0-7-2-9,0 7 2-5,-7 2 4 14,-9-16 4-14,0-5-2 13,-5-9 0-13,-10-5-1 14,-14 0 0-14,6 0-4 13,-6-2-3-13,-13-5 0 14,5-12 1-14,-5-7-1 0,-10-21 2 19,4-14-2-19,-4-19 2 13,-6-14 2-13,3-18 2 0,-6-18-10 13,0-23-3-13,6-35-63 17,5-26-29-8,14-25-36-9</inkml:trace>
    </iact:actionData>
  </iact:action>
  <iact:action type="add" startTime="25146">
    <iact:property name="dataType"/>
    <iact:actionData xml:id="d2">
      <inkml:trace xmlns:inkml="http://www.w3.org/2003/InkML" xml:id="stk2" contextRef="#ctx0" brushRef="#br0">4622 14051 184 0,'-42'0'71'1,"15"0"-55"0,-12 0 2 12,20 0-3-12,-12 2-13 14,-1 3-2-11,-13 2-1-3,0 0 2 14,-8 5 0-14,0 2 2 0,-3 5 2 13,-7-5 11-13,-1 0 5 14,-4 0-3-14,-6-2 2 14,-6-3-2-14,-2 3-2 14,-5-5-4-14,-6 5-2 0,-5-3-4 18,-7-2 1-18,-7 5-2 14,-7-7 0-14,-2-3 1 13,-9-9 1-13,-5 0-1 14,0-12 1-14,0 5 0 13,0-5 3-13,0-4-3 0,8-3-2 13,-5-7-2 1,13 0 0-10,0-7-2 0,2-2 2-4,9-5 2 14,5-5 2-14,2-7 5 14,9-5 3-14,2-8-4 13,2-6-1-13,9-2-6 14,5-2-3-14,8-10-3 13,2-4-1-13,3-6 2 14,8-8 0-9,9-1 1-5,6-6 0 15,-7-24 0-15,16 2 0 0,6 10 0 14,4 2 2-14,16-3-1 13,6-2 2-13,5 5 0 14,13-7 3-14,14 7-5 14,2-2-1-14,13-5-2 16,-3 2-2-15,14 5 3-1,3 0 2 13,7 7-2-1,3 5 0-6,8 2-1 1,6 0 0-1,12 12 0 1,6 7-2-2,10 7 3 2,6 0 2 1,10 5-2-1,6 2-2-2,13 9 2 1,5 15 0 1,5 2-2 0,9 7 2-2,10 9 1-4,7 17 0-1,4 9-3 14,7 19 2-14,1 7-1 14,5 17 0-14,-3 9-7 13,-6 16-4-13,4 24-2 14,-11 12 1-4,-3 16 6-10,-8 19 2 0,-13 0 4 13,-10 21 1-13,-11 5 1 13,-16 9 2-13,-14 5-3 14,-12 12 0-14,-16-9 1 13,-19 8 2-13,-16-4 3 14,-18-4 2-14,-14-3 1 14,-26-7 0-9,-13 7 0-5,-21-8 2 14,-11 4-3-14,-13-3 1 13,-14 0-3-13,-15-5 2 14,-5-2 2-14,-12-19 2 13,-20-3 1-13,-3-8 0 14,-16-8-4-14,3-16 0 14,3-12-7-9,-6-14-1-5,13-24-42 14,-2-30-19-14,5-38-104 14</inkml:trace>
    </iact:actionData>
  </iact:action>
  <iact:action type="add" startTime="26529">
    <iact:property name="dataType"/>
    <iact:actionData xml:id="d3">
      <inkml:trace xmlns:inkml="http://www.w3.org/2003/InkML" xml:id="stk3" contextRef="#ctx0" brushRef="#br0">14340 9234 348 0,'127'-42'129'1,"-63"30"-100"0,42-9-15 0,-53 14-12 0,23-5-24 10,25 5-5-10,21 0 3 14,18 0 1-14,19 12 14 17,21 2-9-17,10 7 0 0,14 7 8 13,13 7 2-13,0 17 8 13,8-5 2-13,2 12 8 14,-2 4 4-14,-8 5 10 0,-3 5 5 12,-5 7-7-12,-2 9 0 14,-9 17-15-14,-2 2-5 14,-14 19-1-9,-7 12 1-5,-8-3-3 14,-14 10 0-14,-13 4-1 14,-13-2-2-14,-15 5 0 15,-17 0 3-15,-26-45 0 14,-3 62 1-14,-16-44 0 14,-10 53 0-14,-11-10-3 13,-13-6 2-10,-14-13 1-3,-15-14 2 14,-16-9-1-14,-16 0-1 13,-16-4 1-13,-5-4 1 14,-13-3-1-14,-11 4 2 14,-8-5-4-14,-5-7 0 13,-11-2 3-13,-8-1 1 14,-31 18-1-9,-6-8 1-5,3-14 0 14,-8-7 3-14,-6 0-5 14,-7-7-3-14,-8-7 1 0,-11-12 0 13,-5-2 1-13,-11-7 0 20,3-10 0-20,-13 10 2 0,0-10-1 12,-3 3-1-12,-10-10 1 13,4-2-1-13,-9-12 0 14,-1-2 0-14,-3-17 0 14,-2-9 2-14,0-14-1 13,-2-7 2-13,2-17 2 14,5-4 2-14,5-17-1 14,9-14-1-14,4-7 3 13,14-7 5-7,8-12-5-6,11-14-2 14,18-2 1-14,13-10 0 13,14-9-1-13,18-7 1 14,16-5-2-14,21-9 2 13,18-5-2-13,19-3 2 15,24-9-4-15,19 5-2 0,20-4 2 18,17 1 0-18,15-1-1 0,19-4 1 13,18-6-4-13,11 3-2 14,16-6 2-14,18-2 0 13,11 7-4-13,27-2 1 14,10 14-3-14,29-2 2 13,8 16 1-13,13 0 2 14,19 7-1-9,5 24 1-5,13 9 0 14,22 26 0-14,10 21 0 13,18 40-2-13,19 47-2 14,19 47 1-14,15 64 3 14,22 49 3-14,15 42-42 13,6 50-17-13,13 28-90 20</inkml:trace>
    </iact:actionData>
  </iact:action>
  <iact:action type="add" startTime="43987">
    <iact:property name="dataType"/>
    <iact:actionData xml:id="d4">
      <inkml:trace xmlns:inkml="http://www.w3.org/2003/InkML" xml:id="stk4" contextRef="#ctx0" brushRef="#br0">4368 8663 208 0,'14'2'77'1,"-14"-2"-60"0,-3 5-5 0,3-5-6 11,-8 2-4-11,0 3 3 0,-5-5-2 13,-8 4-2-13,-6-1 0 14,-5-3-4-14,-2 7 2 0,-8-2 5 12,-6 2 5-12,0-5 8 14,-5 5 4-14,-2-7-4 14,-6 5-2-9,-2-5-1-5,-9 0 2 14,1 0-7 0,-3 0-3-14,-3 0-1 0,-5-5 1 13,-3 3-1-13,-2-3 0 13,0-2 1-13,-6 5 1 14,0-3-1-14,3 3 1 14,0-3 2-9,3-2 5-5,5 2-8 14,8 3-3-14,11 2-2 13,10 0-1-13,16 0 0 14,2 0 0-14,9 0 2 13,7 0 1-5,3 0-23-2,6-5-9-6,10 3-83 20,2-3-67-20,22-2 62 13</inkml:trace>
    </iact:actionData>
  </iact:action>
  <iact:action type="add" startTime="46434">
    <iact:property name="dataType"/>
    <iact:actionData xml:id="d5">
      <inkml:trace xmlns:inkml="http://www.w3.org/2003/InkML" xml:id="stk5" contextRef="#ctx0" brushRef="#br0">5469 9836 120 0,'-11'5'46'1,"-2"9"-35"0,-13 0 7 0,12-2 4 11,-12-3-9-11,-8 3 0 14,-9 0-3-14,-7-5 1 14,-11-5-6-13,-10 3-3-1,-9-5 1 0,-4 2 0 17,-6 3 3-17,-8-5-3 13,-3 7 0-13,1-7 10 14,-11 5 3-14,-3-5-7 0,-3 0-3 18,-7-5-2-11,0-7 2-7,-1 3-1 14,-2-10 2-14,-2 0-2 0,2-2 2 13,0 0-4-7,-8 2 0-6,10-7 3 14,1 5 1-14,0-5-3 13,-3-2-1-13,8 0-1 14,0-3-2-14,10-4 1 14,6 2-1-14,13-2-3 13,13-3 2-13,6 5 3 14,18 0 3-9,8-2 0-5,8 2 0 14,10-2 5-14,4-3 6 13,9-4-4-13,6-3-2 14,3 3-5-14,5 2-2 15,5 0-1-15,6 0-2 0,13-5 1 13,5 3-1 2,5 2-5-12,11 5 1-3,3 2 2 14,7 2 1-14,6 3 1 14,-5 2 0-14,5 5 0 0,10 0 0 13,1 2-3-13,-1 5 2 13,3 2 1-13,0 10 0 14,8-3 0-14,8 5 2 14,0 7-3-9,0 0 0-5,5 0 1 13,-2 0 0-13,5 5 2 14,2 0 3-14,6-3-2 13,3 7 0-13,-6-6-1 14,11 4 1-14,2 5-4 14,3-5 0-14,-2 0 1 13,10-2 0-7,-6 2 2-6,-2 0 1 14,6-2-4-14,-6 2 1 13,-3 5-2-13,-7 2 0 14,-6-2 2-14,-5 2 2 13,-3 12-3-13,-13 9-2 14,-3 10 2-14,-2 9 0 14,0-2 1-9,-14 2 0-5,-10 7 4 14,-8 5 2-14,-8-7-2 13,-16 0-1-13,-10-10 8 0,-14-4 2 13,-12-5-2-13,-15-2 1 14,-9-10-5-14,-6-7 1 13,-8-2-7-13,-3-12-1 14,-5-2-60-9,1-10-26-5,12-16-48 14</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3:39.930"/>
    </inkml:context>
    <inkml:brush xml:id="br0">
      <inkml:brushProperty name="width" value="0.05292" units="cm"/>
      <inkml:brushProperty name="height" value="0.05292" units="cm"/>
      <inkml:brushProperty name="color" value="#FF0000"/>
    </inkml:brush>
  </inkml:definitions>
  <iact:action type="add" startTime="5575">
    <iact:property name="dataType"/>
    <iact:actionData xml:id="d0">
      <inkml:trace xmlns:inkml="http://www.w3.org/2003/InkML" xml:id="stk0" contextRef="#ctx0" brushRef="#br0">20884 7828 88 0,'-6'14'33'1,"-4"-2"-26"0,-17 2 7 0,14 0 3 0,-16 2-5 10,-11 5 1-10,-7 1-4 14,-9-1 0-14,-7 2-1 13,-14-6 0-13,-11-5-7 18,-4-10 0-14,-9-2-1-4,-12-14 2 0,1-12 1 12,1-5-4 3,0-6 1-15,3-10 2 14,7-7 1-14,3-12 3 13,8-10 3-13,6-3 0 14,4-16 2-14,9-3 3 0,13-3 3 19,10-1-3-19,11-3 0 14,13 3-4-14,11 4 1 0,16-3-2 12,15-1 2-12,14 8-8 14,13 3-4-14,5 8-3 0,8 3 3 28,8 7 0-28,6 1 3 14,2 8-6-14,0 5-1 0,5 12-5 3,6 7 1-3,8 7-6 14,2 14-1-14,8 17-2 17,8 12 1-17,0 22 7 13,8 13 3-13,-2 9 2 14,-1 29 1-14,17 36 3 0,-14 13 2 12,-8 16 0-12,-13 12-1 18,-19 14 7-18,-21-18 3 13,-18-1 6-13,-22-9 4 14,-18-26-8-14,-15-12-4 13,-20-7-5-13,-12-14-3 0,-6-7 1 13,-8-10 1 2,-13-13-3-10,-6-5 0 0,1-17-50 4</inkml:trace>
    </iact:actionData>
  </iact:action>
  <iact:action type="add" startTime="18606">
    <iact:property name="dataType"/>
    <iact:actionData xml:id="d1">
      <inkml:trace xmlns:inkml="http://www.w3.org/2003/InkML" xml:id="stk1" contextRef="#ctx0" brushRef="#br0">15481 13028 152 0,'10'0'57'1,"-10"0"-44"0,0 0-4 0,0 0-4 13,-2 0-5-13,-6 4 2 15,-3-1-3-9,-5-3 0-6,-5 4 1 14,-5-1-3-14,-3-3 0-1,-1-3 2 1,-4-1 0 14,0-10 7-14,-3 0 6 14,0-8-2-14,0-8 0 13,0-3 0-13,-1-14 4 14,4 0 1-14,0-10 0 14,5-1-3 0,2-4 0-14,6-3-7 14,5-1-1-14,8-3 0 0,6 4 2 12,7-11 3-12,8-4 5 14,3-4-2-14,8-6 1 14,5 6-3-14,5 1 1 0,3 3-6 19,6 0-3-19,7 15-6 13,8 3 0-13,8 15-11 0,6 15-6 15,-6 15 7-15,0 17 3 14,-3 17 2-14,-2 22 3 14,-5 16 4-14,-6 29 1 13,-5 10 1-13,-8 19 0 13,-8 10 2-9,-8-4 1 11,-10-13 10-15,-14-5 6 0,-10-7-6 12,-11-6-2 3,-10-9-4-15,-6-10-2 0,-5-8-1 12,-8-5 0-12,-8-9 0 14,-2-4 2-14,2-15-1 14,3-5 0-9,5-9-3 10,3-6-2-15,10-1-13 0,6-7-4 12,7-7-66-12,9-1-67 14,7-13 40 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4:03.427"/>
    </inkml:context>
    <inkml:brush xml:id="br0">
      <inkml:brushProperty name="width" value="0.05292" units="cm"/>
      <inkml:brushProperty name="height" value="0.05292" units="cm"/>
      <inkml:brushProperty name="color" value="#FF0000"/>
    </inkml:brush>
  </inkml:definitions>
  <iact:action type="add" startTime="8911">
    <iact:property name="dataType"/>
    <iact:actionData xml:id="d0">
      <inkml:trace xmlns:inkml="http://www.w3.org/2003/InkML" xml:id="stk0" contextRef="#ctx0" brushRef="#br0">9086 8641 104 0,'-61'10'41'1,"19"4"-32"0,-32-2-2 0,39-12-4 11,-15 0-3-11,-14 0 0 14,-12-7 4-14,-6-5 2 17,-11-2 6-15,-2-5 3-2,-3-4 7 14,5-10 6-14,3-5 5 13,3-9 2-13,5-10-19 14,5-6 8-14,11-12 6 0,8-17-5 13,13-2 0-13,13-3-10 35,14-11-2-35,12-2-7 0,14 2-2 0,13-5-4 0,16 0-1 42,14 9-4-42,15 6-1 0,13 3-4 0,19 8 1 0,13 15 0 26,11 10 3-26,13 18 2 0,3 23 2 0,4 21 1 0,4 21 1 33,2 16-3-33,3 24 2 0,-11 27 1 0,-10 13 0 0,-14 12-7 0,-18 2-3 41,-21-5 3-41,-16 6 4 0,-22-8 13 0,-15-7 8 0,-19-9 2 33,-15 2 3-33,-19-7-7 0,-19-5 1 0,-23 17-10 0,-11-19-2 26,-3-7-3-12,3-19-2-14,5-14-13 0,6-5-4 0,5-9-62 0,13-5-27 0</inkml:trace>
    </iact:actionData>
  </iact:action>
  <iact:action type="add" startTime="9931">
    <iact:property name="dataType"/>
    <iact:actionData xml:id="d1">
      <inkml:trace xmlns:inkml="http://www.w3.org/2003/InkML" xml:id="stk1" contextRef="#ctx0" brushRef="#br0">15729 7524 116 0,'-42'-18'44'1,"16"6"-35"0,-22-9 12 0,27 14 1 11,-19 0-6-11,-10-5-1 19,-6-5-7-12,-7-6 0-7,-11-1-5 14,-3-2 5-14,-5 1 4 14,0-1-2-14,-3 4 2 0,-2 4-1 12,2 4 1 18,6 6-6-30,8 1-4 0,4 0-1 0,9 3 1 27,11-3-1-27,7 4-1 0,11-1-2 0,8 1 1 0,5-1-8 41,8-4-4-41,8 4-70 0,5 1-37 0,3-1 55 0</inkml:trace>
    </iact:actionData>
  </iact:action>
  <iact:action type="add" startTime="10521">
    <iact:property name="dataType"/>
    <iact:actionData xml:id="d2">
      <inkml:trace xmlns:inkml="http://www.w3.org/2003/InkML" xml:id="stk2" contextRef="#ctx0" brushRef="#br0">10059 7854 232 0,'38'0'88'1,"-23"4"-69"0,9-1-5 0,-11-3-7 0,11 7-10 0,11 0 0 0,7 5 2 0,14 2 0 7,12 0 1-7,17 5 0 0,10 2 0 13,14-2 0 1,10 2 0-14,8-7 8 36,8 0 7-36,8-5 8 0,5-6 6 0,11 4-5 0,7-3-2 26,14-1-8-26,5 4-4 0,6 0-8 0,-1 5-1 0,-2-1-3 33,-8-1 0-33,-5-3 2 0,-6-2 2 0,-5-10-1 0,-10-2-1 42,-6-14 3-42,-5-5 0 0,-6-7 1 0,-2-7 0 0,-13 9 2 26,-8-6 3-26,-9 4 2 0,-9 5 3 0,-14-5 2 0,-11 4-1 49,-7-1-7-49,-14-1-5 0,-8 1-7 0,-5-3-2 0,-5 5 0 0,-6 2 4 25,-4 5-1-25,-4 2 1 0,-2 5 2 0,-5-1 2 0,-1 4-1 0,-4-3-1 32,-9-1 1-32,-5 4-1 0,-8-6-5 0,-2-2 1 27,-9 1 0-27,-2 4 2 0,3 2 1 0,2 2 1 0,5 3 0 42,3 3 0-42,3 1-3 0,2 3 0 0,1 3-1 0,-3 11 3 33,-3 9 0-33,-3 13 3 0,-2 6-3 0,-8 10 0 0,0 2 1 42,0-10 2-42,2-8-10 0,6-8-4 0,5-5-12 0,16-23-14 32,19-18 14-32,13-18-1 0,13-15 4 0,7-4 14 0,1 4 6 27,-2 11 6-27,-4 12 2 0,1 9-1 0,0 12 1 0,-3 7 0 41,-1 14 3-41,-4 12 1 0,-3 14 1 0,-8 0-6 0,-5 7-2 0,0-7 0 32,2 7 2-32,9 11-12 0,12 15-3 0,22 10-119 27</inkml:trace>
    </iact:actionData>
  </iact:action>
  <iact:action type="add" startTime="12621">
    <iact:property name="dataType"/>
    <iact:actionData xml:id="d3">
      <inkml:trace xmlns:inkml="http://www.w3.org/2003/InkML" xml:id="stk3" contextRef="#ctx0" brushRef="#br0">16695 13028 204 0,'-5'0'77'1,"-6"-3"-60"0,-18-1-1 0,11 4-4 0,-14-7-6 0,-10-8 1 0,-14-6-4 0,-10-12 0 7,-11-14-1-7,0-16-4 0,3-12 1 13,3-8-1-13,5-20 0 36,8-5 6-36,13-1 5 0,10-15 8 0,11 1 4 27,14-11-2-27,12-7 1 0,14-5-5 0,13-9-1 0,14 9-6 42,20 5-3-42,17 5 0 0,10 11 1 0,15 24-10 0,12 14-4 17,5 26 1-17,5 14 4 0,5 21 2 0,-8 21 1 0,1 38-5 42,-4 26 1-42,-7 38 0 0,-13 34 2 0,-11 32 5 0,-19 15 3 32,-18 17 0-32,-19-6-1 0,-18-11-3 0,-16-15 1 27,-13-18 0-27,-14-18 1 0,-15-11 0 0,-11-18 0 0,-8-15-5 27,-7-13 1-27,-1-16-5 0,-3-7 1 0,-20 0-58 0,4-18-23 32,20-18-28-32</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4:22.473"/>
    </inkml:context>
    <inkml:brush xml:id="br0">
      <inkml:brushProperty name="width" value="0.05292" units="cm"/>
      <inkml:brushProperty name="height" value="0.05292" units="cm"/>
      <inkml:brushProperty name="color" value="#FF0000"/>
    </inkml:brush>
  </inkml:definitions>
  <iact:action type="add" startTime="10543">
    <iact:property name="dataType"/>
    <iact:actionData xml:id="d0">
      <inkml:trace xmlns:inkml="http://www.w3.org/2003/InkML" xml:id="stk0" contextRef="#ctx0" brushRef="#br0">3500 5356 76 0,'-2'-5'30'1,"2"5"-24"0,2 0 13 12,-2 0 2-12,6 0-14 14,-4 0-3-9,4-2-1-5,2-3 2 14,2 5 2-14,-2 0 1 0,11 0 7 13,-1 7 4-13,1 0 2 13,-1-2 2-13,3 2 2 14,1-5 2-14,1 3-14 14,9 0 3-14,-3-3 4 0,8 3-7 18,6-3-2-18,2 3-6 0,0-3-4 13,7 3 0-13,-1-3 1 14,2-2-1-14,0 7 2 13,2-2 0-13,3-5 1 14,-2 0 0-14,-1 0 0 14,6 0 0-14,3 0 0 13,-6 0-2-7,6 2-2-6,-4 3 3 13,1-5 0-13,-3 0-4 14,1 0-1-14,-1 0 1 13,0 5 0-13,-8-3 1 14,9 3 2-14,-7-3-3 14,4-2 0-14,0 0 3 13,4 0 1-7,-7 0-1-6,3 0-2 13,-3 0 1-13,2 0 1 0,4-2-3 13,-1-3 0-13,5 5 1 14,-4 0 2-14,4 0 1 13,6-2 3-13,5-3-1 15,3 5 0-15,2 0-6 19,0 0 1-19,1 0 0 0,-4 0 0 12,1 5 0-12,-3-3 0 14,0 3 0-14,0-3 0 14,3-2 0-14,3 0 0 13,-1-2 2-13,0 2 1 14,3-5 1-14,19-2 0 14,-3 2-5-9,-6 3 1-5,-7 2 0 13,-6 0 2-13,-4 0 3 14,-7 0 2-14,-2 0 1 13,-7 2 0-13,-9 3 0 14,-5-5 0-14,-5 5 4 14,-6-3 3-14,-5-2-4 13,-5 0-1-7,-3 0-6-6,-5 0-1 13,-3 0-3-13,0 0-3 0,6 5-64 13,13 4-30-13,13-9-39 14</inkml:trace>
    </iact:actionData>
  </iact:action>
  <iact:action type="add" startTime="12916">
    <iact:property name="dataType"/>
    <iact:actionData xml:id="d1">
      <inkml:trace xmlns:inkml="http://www.w3.org/2003/InkML" xml:id="stk1" contextRef="#ctx0" brushRef="#br0">6609 4601 168 0,'-5'-14'63'1,"0"7"-49"0,-1 0 5 0,1 2 0 11,2 3-7-11,1-5 1 14,-1-3-6-14,3 3 1 13,0-2-5-13,0-3 0 0,3-2 3 13,2 0 6-7,0-5 4-6,3 5-2 13,0-5 2-13,3-2 0 14,-1-5-1-14,4 0-3 14,2-2-2-14,2-5-2 13,3 0 2-13,8-7-3 14,-2-7 1-14,10 0-5 13,3-7 0-7,5 0-3-6,5 7-1 0,5-5 1 12,4-2 0-12,7-2 0 14,3-3 0-14,7 0 0 14,4 5 0-14,4 4 0 14,4 1 0-14,4 0-3 13,6-3 0-13,0 10 2 14,0-3 2-9,5 3 0-5,0 4-1 13,3 3 1-13,5 6-1 14,6 6-3-14,-4 9 2 14,1 0 1-14,3 11 2 13,-4 3-3-13,1 0-2 14,29 7 2-14,-11 3 0 14,-5 4-2-9,-5 5 2-5,-3 2 1 13,-8-2 0-13,-5 9 0 14,-8-2 2-14,0 4-3 14,-3-1 0-14,-5-1 1 13,-3 2 0-13,1 1 0 14,2 7 0-14,-8 4 0 0,-3 5 2 19,3 0-3-19,0 0 0 0,0-2-1 13,-3 2 0-13,-2 5 2 13,0-3 0-13,-6-2 2 14,-2 0 1-14,-5 0-4 14,-4-7 1-14,-4 7-2 13,-6-14 0-13,-2 0 2 14,-3 0 2-9,-5-5-1-5,-3-4-1 13,-6-3 1-13,-1-5 1 14,-7 3-3-14,-2-5 0 14,-2-2 1-14,-3 0 0 13,0-5 2-13,-6-7 1 14,-2-5-4-14,-2-4 1 14,-4-8-22-9,-7-4-10-5,-6-5-17 13,-7-2-7-13,-11-7 3 14,0-5 3-14,-3-5 14 14,0-2 8 0,6 7 16-14,2 0 29 14,3 7 14-14,2 5 9 13,6 7 3-7,2-3-8-6,3 15-4 13,3-3-20 2,10 19-6-15,3 14-2 0,8 19 0 0,5 7-4 12,8 12 1-12,9-5 0 13,4 5 0-13,3 0 2 14,8-3 3-14,-6 3-2 17,-4-17-2-15,-6-2 0-2,-5-7-1 14,-6-9 2-14,-8-8 1 13,-7-2 1-13,-11-2 0 14,-8-5 9-14,-8-2 6 14,-5-3-10-14,-8 3-2 13,-5-3-3-13,-6-2 2 14,-5 5-1-9,-5-5 0-5,2 0-3 14,3-5-2-14,0 5 1 13,5 0 1-13,3 0-3 14,8 5-2-14,5 2-40 14,11 5-17-14,11 2-51 13</inkml:trace>
    </iact:actionData>
  </iact:action>
  <iact:action type="add" startTime="18725">
    <iact:property name="dataType"/>
    <iact:actionData xml:id="d2">
      <inkml:trace xmlns:inkml="http://www.w3.org/2003/InkML" xml:id="stk2" contextRef="#ctx0" brushRef="#br0">13877 5906 156 0,'-15'7'60'1,"-4"-2"-47"0,-15-3 15 0,15 3 4 11,-10-5-14-11,-13-5-2 14,-14-4-10-14,-18-3-2 13,-11 0-2-13,-13-4-2 0,-13 2 3 13,-10-3-4-13,-4 3-2 13,-10 5 10-7,0-3 5-6,-7 5 3 14,-12-5 4-14,1 5 0 13,-11-7 3-13,2 2-8 14,-2 5-1-14,3-7-7 14,10 2-2-14,5 3-2 13,14-3-2-13,18 5 1 14,16 0 1-9,19 3-6-5,13 1 1 14</inkml:trace>
    </iact:actionData>
  </iact:action>
  <iact:action type="add" startTime="20917">
    <iact:property name="dataType"/>
    <iact:actionData xml:id="d3">
      <inkml:trace xmlns:inkml="http://www.w3.org/2003/InkML" xml:id="stk3" contextRef="#ctx0" brushRef="#br0">5821 7075 140 0,'-3'0'55'1,"3"0"-43"0,-8 0 3 0,3 3-1 11,-8-3-3-11,-14 7 1 14,-12-3 0-14,-6-1 2 14,-11 4-7-14,-10-3-4 0,-13-1 0 12,-1-3 0-11,-5-7 1-1,-2 0 4 14,-3-3 5-14,0-2 4 17,6 1 2-17,2-3-4 14,2-1 1-14,6 8-3 0,13 0 0 13,6 3-7-13,10 1-2 13,10 3-2-13,9 0 1 14,7 0-24-14,9 10-107 30</inkml:trace>
    </iact:actionData>
  </iact:action>
  <iact:action type="add" startTime="30362">
    <iact:property name="dataType"/>
    <iact:actionData xml:id="d4">
      <inkml:trace xmlns:inkml="http://www.w3.org/2003/InkML" xml:id="stk4" contextRef="#ctx0" brushRef="#br0">11843 8768 88 0,'-6'-4'35'1,"4"-1"-27"0,-1 5 5 0,3 0-1 2,-5 0-5-2,2 0-2 14,-2 0-5-14,0 5 0 13,-3-5 2-13,-3 4 1 14,-2-1 1-14,-3 4 0 14,-2-2 0-14,-4-3 0 13,1 5 2-13,-3-2 3 14,1-3 5-9,-4 5 1-5,-2-2-2 14,-3 2 0-14,-2-7-7 14,-3 5 0-14,-3-3 1 0,-2-2-3 12,-1 5-1-12,1-5-1 14,-3-5 1-14,-5 3 0 13,-3-5 1-13,-5-3 0 14,-3 3 2-9,3 0-3-5,2 0 0 14,1 7-1-14,-4 0-2 0,1 0 1 13,0 0 1-13,0 0-1 13,0-2-1-13,2-3 5 20,-2-2 4-14,-6 0-3-6,1-5-1 0,-3 5-2 13,2-2-3-6,1-3 3-7,-1 5 0 14,1 0-4-14,-4 0 1 14,-1 2 0-14,-1-2 2 13,0 5 1-13,-2-6 3 14,-1-1-1-14,-2 2 2 14,3 0-4-14,2 0 0 13,8 0-1-8,3 0-2-5,2 2 1 14,3 3 1-14,3 2-1 14,0 0 2-14,2 0-2 13,-2 0-1-13,5 0 1 14,0 0-1-14,-3 0 0 13,1 0 2-12,-4 0 5-1,1 7 4 18,3-3-15-18,-4-1-4 14,1 4 5-14,2-7 4 0,-2 0 2 13,0 0 3-13,-6 0-5 13,-5 0-1-13,1 0 0 14,1-2 2-14,1-3-1 14,-3-2-1-14,-2 7 3 19,-3-5 0-19,-3 3-1 0,3 2-2 15,0-5 3-15,-3 5 0 13,-3 0-4-13,4 0 1 14,-1 5 0-14,5-5 2 14,3 2-1-14,3 3-1 13,0-5-2-13,0 4 1 14,2-1 1-8,-2 2 0-6,5-3 4 14,0-2 2-14,-8-2 0 0,3 2-1 13,3-5-3 1,-1 5 1-14,3 5-4 0,0-3 0 13,3 5 3-13,2-7 1 14,3 0-1-14,-5 0 1 16,-3 0 0-16,-2 0 1 14,-6 0 4-14,0-2 3 0,3-3-4 15,-1 5-2-15,1-2-2 13,3 2 0-13,2 0-4 14,2 2 0-14,4 3 1 14,2-3 2-14,8-2 1 18,-3 0 1-18,11 0 2 0,0 0 1 12,5 0-1-12,3 0 1 14,2 0-6-14,1 0-1 14,2 0 0-14,0 0 0 13,3 0 0-13,-6 0 2 14,1 0-1-14,-3 0 2 14,-6 0-4-9,3-2 0-5,-2-3 1 13,2 5 2-13,6-2-1 14,4-3-1-14,6 5-2 14,-5-3 1-14,5 3-8 13,3-4-2-13,5 4-47 14,0-7-19-14,3 7-49 20</inkml:trace>
    </iact:actionData>
  </iact:action>
  <iact:action type="add" startTime="32822">
    <iact:property name="dataType"/>
    <iact:actionData xml:id="d5">
      <inkml:trace xmlns:inkml="http://www.w3.org/2003/InkML" xml:id="stk5" contextRef="#ctx0" brushRef="#br0">2479 8491 196 0,'8'-42'74'1,"-8"20"-58"-1,11-18 3 1,-3 22-2 0,0-11-5 11,5-8 1-11,3 2-3 14,5-10-1-14,5-2-5 19,6-3-3-19,5-4 0 1,11-2-1-1,7-1 2 14,3-1-6 1,9-1 1-15,1 5 1 0,6 0 1 12,9 7 3-12,4 7 1 14,3 7-4-14,8 12-1 14,2 2-2-14,1 12 0 13,5 7 3-8,-3 7 0-5,3 7-2 14,-1 5 0-14,-1 7-3 14,4 6 1-14,-5 4 3 13,-2 4 1-13,-11 7 1 14,0 12 0-14,-8 6 0 0,-8 8 0 12,-11 17-3-12,-10 4 2 21,-10 0 3-21,-17 0 3 0,-15-2-2 12,-11-10-2-12,-11-4 6 14,-13-10 3-14,-13-2-3 13,-16-12 1-13,-13-5-5 14,-16-4 0-14,-8-12-3 14,-8-12-1-14,-45-2 3 13,8-12 1-8,-5-7-1-5,0-5 1 14,0-4 0-14,0-10 1 14,2-7 2-14,8-9 3 13,11-17-4-13,3-5-3 14,10-1-28-14,16-11-12 14,16-8-69 0</inkml:trace>
    </iact:actionData>
  </iact:action>
  <iact:action type="add" startTime="38407">
    <iact:property name="dataType"/>
    <iact:actionData xml:id="d6">
      <inkml:trace xmlns:inkml="http://www.w3.org/2003/InkML" xml:id="stk6" contextRef="#ctx0" brushRef="#br0">2588 9890 160 0,'8'-16'63'1,"2"4"-49"0,6-7-2 0,-11 12-2 11,9 0-7-11,-4-7 0 14,6-5-3-14,10-9-1 14,4 0 1-14,9-10 6 0,6-9 4 12,8-7 1-12,11 7 3 0,7-2-3 13,11-3-1-13,8 5-2 20,8 2 2-20,8 10-3 0,2 14 1 12,1 2-5 3,2 12 0-15,3 9-3 14,-3 15-1-14,-3 4-8 13,6 5-4-13,-5 9-4 0,-4 17-3 13,-1 9 14 2,-1 7 5-10,-8 5-1-5,-5 14 2 0,-13 0 0 13,-6 7 2 1,-21 5 1-14,-10 2 1 0,-19 0 6 13,-10-9 4-13,-14-3-3 14,-15 10-1-14,-14-17-2 13,-16 5 2-13,-10-14-5 14,-13-12-1-9,-9 5 0-5,-10-14 0 14,0-10-2-14,-10-9-2 13,-9-5 9-13,-4-11 4 14,-41-10 2-14,9-12 1 14,-1-14-4-14,-2-4 0 0,8-17-7 12,5-19-1 3,0-21-4-10,10-7-1-5,17-14 1 0,13-19 0 13,21-7 0 2,21-7 0-15,16 7 4 13,15 0 5-13,22 5-10 0,11 4-3 13,26 5-84-13,50-2-39 14,67 7 21 3</inkml:trace>
    </iact:actionData>
  </iact:action>
  <iact:action type="add" startTime="42791">
    <iact:property name="dataType"/>
    <iact:actionData xml:id="d7">
      <inkml:trace xmlns:inkml="http://www.w3.org/2003/InkML" xml:id="stk7" contextRef="#ctx0" brushRef="#br0">5921 7012 104 0,'6'0'38'1,"-6"0"-29"13,0 0 3-13,0 0 1 0,0 0 3 13,0 0 4-13,-6 0 3 14,1 0 3-9,-5 0-5-5,-9 0-1 14,-10 0-11-14,-11 4-3 0,-10-1 0 12,-11-3-1-12,-10 4 2 14,-9-1 0-14,-12 1 3 17,-4-4-3-17,-7-4 1 14,0 1-3-14,0-4 2 15,2-4 2-15,6-4 5 0,5 1 1 14,11 3 3-14,7-11-4 13,11 8 0-13,14-4 5 14,10-1 5-14,2 2-4 14,12-9-2-14,9 1-10 13,4-8-3-13,7-7-3 0,6 0-2 19,2-7 1-19,3-10 1 0,3-6-3 13,2-1 0-13,-5-2-4 14,2 5 1-14,-4 0-3 13,-1-5 0-13,-2 0-3 14,2 7-1-14,-5 10 3 16,8 4 5-16,-3 5 0 13,8 0 1-10,6 12 0-3,7 2 0 14,11 0-3-14,8 10 1 14,8-3 2-14,3 7 1 13,7-2-2-13,11 5 2 14,6 0-1-14,7 6 0 13,8 3 4-13,3 7 1 14,3-2-4-8,2 2 1-6,-5 2 0 13,2 3 2-13,-18 0-3 14,-2 2 0-14,-17-5 1 13,-10 3 0-13,-8 2-3 14,-3 7 0-14,-7 12 2 0,-3 21 0 13,-6 3 7-13,-5 11 6 13,-2 14 5-7,-9 3 2-6,-4-10-6 13,-6 5 0-13,-6-11 1 14,-2 3 1-14,3-6-6 14,-8-5-3-14,2-6-1 13,1-1 1-13,2-7-5 14,5-7-1-14,-2 4-51 14,15-1-20-9,20-3-82 10</inkml:trace>
    </iact:actionData>
  </iact:action>
  <iact:action type="add" startTime="43948">
    <iact:property name="dataType"/>
    <iact:actionData xml:id="d8">
      <inkml:trace xmlns:inkml="http://www.w3.org/2003/InkML" xml:id="stk8" contextRef="#ctx0" brushRef="#br0">5297 3061 180 0,'0'-19'68'1,"0"19"-52"0,0 0-8 12,0 4-4-12,0 6 13 14,0 16 9-14,3 25 0 13,2 18 2-13,0 18-16 14,3 28 2-14,-3 5 2 0,-2 21-6 13,-3-2-1-13,0 16 4 13,3 5 1-7,-1 7-1-6,1 2 0 13,-3-16 1-13,-3 7 4 14,1-14-8-14,-4-19-1 0,1-10 4 13,0-4 1-13,0-14-5 13,-1-5-1-13,4-12-4 14,-1-11-1-14,3-15 1 13,-5-4 0-7,5-12-2-6,0-12-2 14,0-2-4-14,5-12 0 13,6-7-47-13,4-9-18 14,4-10-69 1,-11-14-38-15,-3-9 82 13</inkml:trace>
    </iact:actionData>
  </iact:action>
  <iact:action type="add" startTime="44306">
    <iact:property name="dataType"/>
    <iact:actionData xml:id="d9">
      <inkml:trace xmlns:inkml="http://www.w3.org/2003/InkML" xml:id="stk9" contextRef="#ctx0" brushRef="#br0">5188 5476 300 0,'8'7'112'1,"-2"-5"-87"0,2 10-2 0,-3-3-9 11,3 15-8-11,2 4-1 14,-2 7-3-13,3 5-2-1,2 5 1 13,0-3-1-13,1 10 0 0,4 7 0 13,1-3 0-13,-1-4 0 13,3-5 0-13,-7-7 6 14,2-4 4-14,-1-11 12 14,-4-11 8-14,5-9 0 13,2-10 0-8,4-18-13-5,1-15-3 14,-4-4 3-14,5-3 1 16,-3 3-3-16,0-3 1 13,3 5-9-13,-6 0-4 14,9-2-5-14,-6-3 1 0,8 5-48 13,3 0-21-13,0 0-73 18,-1 7-73-4,-7-16 74-14</inkml:trace>
    </iact:actionData>
  </iact:action>
  <iact:action type="add" startTime="44864">
    <iact:property name="dataType"/>
    <iact:actionData xml:id="d10">
      <inkml:trace xmlns:inkml="http://www.w3.org/2003/InkML" xml:id="stk10" contextRef="#ctx0" brushRef="#br0">4879 2374 272 0,'5'-3'104'1,"-2"29"-81"-1,5 31-2 14,-3-27-4-13,3 10-13 0,-3 7-2 13,1 10 1-13,-6 9 2 13,2 0-2-13,1-5-37 0,2-7-17 13,11 0-65 2</inkml:trace>
    </iact:actionData>
  </iact:action>
  <iact:action type="add" startTime="45057">
    <iact:property name="dataType"/>
    <iact:actionData xml:id="d11">
      <inkml:trace xmlns:inkml="http://www.w3.org/2003/InkML" xml:id="stk11" contextRef="#ctx0" brushRef="#br0">5133 3350 244 0,'-48'7'93'1,"1"7"-72"0,-27 2-4 0,34-6-5 11,-8-3-9-11,-13 5-2 14,-5-10 0-14,-5 3 1 13,-3-5-1-13,-6-7 2-1,6-14 0 15,-5-5 10-14,7-12 3 14,17 14 4-9,-9-27 0-5,12-10-7 14,14-17 0-14,4-9-6 13,13-2-2-13,13-5 0 0,8-5 1 13,18 2-3 2,9 10-2-15,10 10-3 0,19 8 1 12,12 11-1-12,17 1-2 14,13 13 0-9,10 18 0-5,11 12 3 14,6 21 0-14,-1 11-2 14,-2 22 2-14,-6 15-1 13,-13 20 0-13,-21 5 4 14,-15 4 1-14,-22 6 5 14,-22 4 5-14,-15-14 2 13,-29 7 0-8,-16-2-1-5,-13-10 1 14,-14-2-6-14,-7-19-3 14,0-7-1-14,-1-10-1 13,11-8-20-13,14-8-7 14,4 5-252 0,75-52 114 1</inkml:trace>
    </iact:actionData>
  </iact:action>
  <iact:action type="add" startTime="46123">
    <iact:property name="dataType"/>
    <iact:actionData xml:id="d12">
      <inkml:trace xmlns:inkml="http://www.w3.org/2003/InkML" xml:id="stk12" contextRef="#ctx0" brushRef="#br0">18113 7494 256 0,'-2'-24'96'1,"-1"13"-75"0,-7-1-3 0,4 5-8 14,-4 4-11-11,-9-1-1-3,-10 1 1 13,-16 10 0-13,-11 7 1 14,-10 8-3-14,-13 3 2 0,-16 4 1 13,-14-3 2-13,-18-5 3 13,-16-9 2-13,-13-12-3 14,-5-8-3-14,-3-6 0 15,-8 0-1-11,5-5-5-4,0 1 1 14,3-1 11-14,3 2 7 13,5 6-5-13,8-4 0 14,10 4-5-14,14 1-1 0,18 3 1 12,11-5 2-12,21 8 6 14,13-10 4-14,13 0 3 14,8-8 1-9,9-11-11-5,2-18-3 14,5-6-4-14,0-13 1 13,5-13-2-13,6-8-1 14,5-3 9-14,6-3 6 14,4-9-1-14,6 1 0 13,3 3-8-13,5 1-2 14,5-7-4-8,3 9-1-6,2 1 1 13,1 8 2-13,7-23-6 14,0 12 1-14,3 21 1 14,0 19 1-14,3 9-2 13,2 12 0-13,6 12 2 14,10 9 0-14,8 10 1 13,9 9 0-7,4 9 0-2,8 3 0-4,14 9-3 14,2 7 2-14,8 12 3 13,13 0 1-13,3-2-1 14,6-3-2-14,4-2 1 14,-2-7 1-14,0-9-1 13,0-6 2-13,-5-4-2 14,-3-7 2-14,-3-14-4 0,-5 0 0 13,-5-14 1-13,-8-5 2 14,-6-12 1-14,-7 3 1 14,-11 2-2-14,-11 2-2 13,-12 12-2-13,-9 10 1 14,-5 4-1-14,-3 12-2 14,-7 14-2-9,-4 31 1-5,-2 23 1 15,-5 17 2-15,-5 30 5 14,-9 7 3-14,-7 24 0 14,-8 2-1-14,-6 10 1 13,-5 4 3-13,0-6 0 0,1-1 2 13,-1-9-4-13,-3-19-2 18,3-15 2-18,0-10 0 14,3-15-3-14,3-19-1 13,2-9-1-13,2-15-2 0,1-16-13 13,10-13-6-13,11-11-85 14,8-30-36-14,0-39-8 13</inkml:trace>
    </iact:actionData>
  </iact:action>
  <iact:action type="add" startTime="47100">
    <iact:property name="dataType"/>
    <iact:actionData xml:id="d13">
      <inkml:trace xmlns:inkml="http://www.w3.org/2003/InkML" xml:id="stk13" contextRef="#ctx0" brushRef="#br0">17280 4060 324 0,'11'-14'121'1,"-11"14"-95"0,-6 7-11 0,1 7-12 11,-6 19 0-11,-2 26 5 14,0 28 10-14,2 21 3 13,3 19-10-10,3 7-2-3,2 5 1 0,1-3-6 13,2-16-2-13,2-7-1 13,6-5 1-13,0-14 1 14,3-9 1-14,-1-17-46 17,1-14-19-17</inkml:trace>
    </iact:actionData>
  </iact:action>
  <iact:action type="add" startTime="47355">
    <iact:property name="dataType"/>
    <iact:actionData xml:id="d14">
      <inkml:trace xmlns:inkml="http://www.w3.org/2003/InkML" xml:id="stk14" contextRef="#ctx0" brushRef="#br0">16875 5142 348 0,'8'0'132'1,"-8"2"-103"0,0 12-8 12,3-2-9-12,-3 9-13 14,0 10-2-14,2 4 2 13,4 5 0-13,2 7 1 14,5 0 0-14,5 7 2 0,4-2-3 13,1-10-2-13,4-2 2 0,2-14 0 19,5-5 5-19,3-9 5 0,3-17 8 12,5-4 4-12,3-17 1 14,-1-7-2-14,6-2-4 13,0-3-2-13,3-2-8 14,-3 5-4-14,-6-5-12 14,6 0-4-14,-3 0-55 13,3-7-24-7,-5 0-62 9</inkml:trace>
    </iact:actionData>
  </iact:action>
  <iact:action type="add" startTime="47791">
    <iact:property name="dataType"/>
    <iact:actionData xml:id="d15">
      <inkml:trace xmlns:inkml="http://www.w3.org/2003/InkML" xml:id="stk15" contextRef="#ctx0" brushRef="#br0">17801 3093 240 0,'11'-23'90'1,"-11"23"-70"0,-3 0-7 0,3 9-8 0,-3-2-3 10,-2 10 3-10,-3 6 4 14,-5 6 2-14,-3 4-5 13,-2-1-4-13,-6 1-1 5,-8-2-1-5,-8-5 2 13,-5-5-1-13,-2-2-1 14,-4-12-2-14,1-7 1 13,5-2 5-13,8-10 2 14,5 5-2-14,6 0-1 14,7-5 10-14,4 12 6 13,4-7-10-8,3 14-5-5,5 7-5 14,6 10 0-14,5 4 1 14,3 5 2-14,4 9 1 13,1 5 1-13,3 0 0 14,-1 5 0-14,1-5-5 13,-1-7 1-13,-2-5 0 14,-2 3 2-9,1-12-1-2,-4-5-1-3,-3 7 1 14,-3-9 1-14,-2 2-1 14,-3-2-1-14,-5 0-2 13,-3-3 1-13,-6 3 3 14,-7-5 3-14,-3-7-4 13,-2 0-3-13,-6-2 3 14,-10-12 3-8,-8 0-1-6,-6-7 0 13,-5-5 1-13,0-7 0 14,3-7 4-14,0-2 3 0,0-17 9 12,2-9 5-12,6 2-7 14,5-9 0-14,5-5-11 14,8-14-2-14,9 0 1 19,9 5 3-19,9-10 5 0,10-9 1 13,14 0-8-13,10 14-4 14,16-5-5-14,13 2 1 13,14-1-1-13,18 15 0 14,13 15-3-14,13 7 1 14,11 14-3-14,11 14 0 15,5 15-1-11,0 22 0-4,-1 25 2 13,1 22 4-13,-5 25-1 14,-14 23 1-14,-15 7 0 14,-14 21 0-14,-21 0 0 13,-21 4 0-13,-21-8 4 14,-22-8 1-14,-20-9 1 13,-25-7 0-7,-26-12 4-6,-21-2 5 13,-15-17-3-13,-17-9 0 14,-8-10-4-14,6-11 1 0,-1-10-4 13,9-4-2-13,7-8 2 13,11 1 2-13,8-8-22 14,6 1-10-14,9-1-128 20</inkml:trace>
    </iact:actionData>
  </iact:action>
  <iact:action type="add" startTime="55311">
    <iact:property name="dataType"/>
    <iact:actionData xml:id="d16">
      <inkml:trace xmlns:inkml="http://www.w3.org/2003/InkML" xml:id="stk16" contextRef="#ctx0" brushRef="#br0">24233 7981 32 0,'-2'11'13'1,"-1"-8"-10"-1,0 1 13 14,3-1 6-13,-2-3 0 14,-4 7-1-14,-2-2-7 13,-2-3-1-13,-3 3-8 14,-1 2-3-14,-2-3-1 13,-2-1-1-7,-3 4 0-6,0-3 2 14,-1-1-1-14,-1-3-1 13,-1 0 3-13,-3-3 2 0,-4-4 4 13,-4 0 2 1,3-2-5-14,1 2-2 0,2 0-2 13,2 0 1-13,1 0-2 14,-1-3-3-14,1 6-1 4,-6 4-53 11</inkml:trace>
    </iact:actionData>
  </iact:action>
  <iact:action type="add" startTime="57293">
    <iact:property name="dataType"/>
    <iact:actionData xml:id="d17">
      <inkml:trace xmlns:inkml="http://www.w3.org/2003/InkML" xml:id="stk17" contextRef="#ctx0" brushRef="#br0">14536 8063 116 0,'-10'-2'44'1,"-1"-3"-35"0,-2 5-2 3,5 0-1-3,-3 0-5 13,-2 5-1-13,-5-5 3 14,-9 2 2-14,-5-2 4 14,-7 0 2-14,-9 0-3 13,-8 5 0-13,-4 2-5 14,-1 0 0-14,-3 5-1 14,1-5-2-14,-6-5 1 4,-2-2 3-4,2-2 5 14,0-10 6-14,3-5 3 13,2-6-1-13,6-3 2 14,3-2-4-14,4-5 1 13,4-2-5-13,4-3 1 14,6 3-3-14,8-5 0 0,5-3-3 19,3-4-1-19,3-4-1 13,7 3 2-13,3-3-8 0,3 8-3 13,2-1 9-13,3 4 4 14,3 0-1-14,5-3-2 13,2 11 2-13,4-1 0 14,7 0-3-14,0 4-3 14,3 1-3-9,0-2 1-5,2 1 5 14,6-4 2-14,0 8 0 13,2-4-1-13,11-4-1 14,-3-2 0-14,1 2-2 14,4 0-2-14,1 0-2 13,-1 8 1-13,6-8 1 16,0 4 2-13,0 8-3-3,0 2 0 14,5 1-1-14,6 11 0 14,5 4 0-14,2 6 0 13,-2 11 2-13,-3 4 0 14,-5 4-3-14,0 4 0 0,-3 6-1 12,0 8 3-12,-2 0 0 14,2 19 3-8,-8 5-3 8,-5 9 0-14,-5 7 1 0,-6-12 0 13,-7 5 0-13,-4-7 0 13,-7-1 0-13,-8-8 0 14,-10 2 2-14,-6-5 1 14,-8-7 5-14,-5 0 5 15,-6 0-3-11,-5 0 0-4,-2-2-4 13,-3-3 1-13,0-4-2 14,-3-3 0-14,1-5-3 14,2-6 1-14,5-1-2 13,5-6-1-13,6 2-8 14,5-5-5-14,6-2-77 14,15 6-33-9,27-8 10 9</inkml:trace>
    </iact:actionData>
  </iact:action>
  <iact:action type="add" startTime="64800">
    <iact:property name="dataType"/>
    <iact:actionData xml:id="d18">
      <inkml:trace xmlns:inkml="http://www.w3.org/2003/InkML" xml:id="stk18" contextRef="#ctx0" brushRef="#br0">24315 9674 172 0,'-2'-26'66'1,"-6"26"-52"0,-11-2-3 12,9 2-4-12,-9 2-4 14,-7 5 3-9,-9 0 1-5,-10 5 3 14,-10 0-5-14,-12-3-3 0,-1-4-1 13,-6-3-1-13,-6-9 2 13,1 0-3-13,-3-7 0 14,8-5 3-14,0-9 1 13,0-5 3-13,-1 5 3 0,4-3-2 20,2 1 1-20,6-3-3 13,5-5 0-13,7 3 1 14,6-5 1-14,11-5 1 0,10-2 0 12,8-2-2-12,11-3-1 14,10-2-8-14,8-5 0 14,14-2-4-14,10-7 0 13,16 0 1-8,5 2 4-5,6 5 1 14,7 2 3-14,11 7-3 14,11 5-2-14,2 12 2 13,11 9 0-13,7 7-2 14,-4 12 0-14,-6 12 6 14,-5 9 5-14,-8 7-2 13,-8 19 2-7,-8 21-3-6,-10 17 0 13,-14 4-1-13,-10 10 0 14,-19-3-2-14,-13-2-2 0,-16-14 3 13,-11-7 2-13,-10-5-2 13,-11-7-2-13,1-7 0 14,-4-9 1-14,1-10 1 13,0-7 1-7,-3-2-24-6,0 0-12 14,8-3-76 0</inkml:trace>
    </iact:actionData>
  </iact:action>
  <iact:action type="add" startTime="67096">
    <iact:property name="dataType"/>
    <iact:actionData xml:id="d19">
      <inkml:trace xmlns:inkml="http://www.w3.org/2003/InkML" xml:id="stk19" contextRef="#ctx0" brushRef="#br0">15333 9441 208 0,'10'-40'77'1,"-7"33"-60"0,-6 0-1 12,1 7-1-12,-4 0-11 14,-2 0-2-14,-8 5-4 13,-2-5 1-7,-9 0 1-6,-4 2-3 0,-9 3 2 0,-8-3 1 12,-7 3 2-12,-6-3 1 13,-8-2 1-13,-8 0-5 14,-7-2 1 1,-1-3-2-15,3-4-2 0,5-3-28 12,11 5-14-12,13 0-36 20</inkml:trace>
    </iact:actionData>
  </iact:action>
  <iact:action type="add" startTime="67369">
    <iact:property name="dataType"/>
    <iact:actionData xml:id="d20">
      <inkml:trace xmlns:inkml="http://www.w3.org/2003/InkML" xml:id="stk20" contextRef="#ctx0" brushRef="#br0">14883 9594 324 0,'5'21'123'1,"-5"-21"-95"0,-3-7-6 12,-2 5-10-12,-5-5-13 13,-12-5 1-13,-9-2-5 14,-12 0-1-14,-4 2 3 0,-4 0-19 13,4 5-7-13,-3 5-32 0,2-3-13 12</inkml:trace>
    </iact:actionData>
  </iact:action>
  <iact:action type="add" startTime="72562">
    <iact:property name="dataType"/>
    <iact:actionData xml:id="d21">
      <inkml:trace xmlns:inkml="http://www.w3.org/2003/InkML" xml:id="stk21" contextRef="#ctx0" brushRef="#br0">22595 10565 124 0,'3'-14'46'1,"-3"14"-35"0,5-7 7 0,-2 7 4 0,0-5-9 10,2 3-2-4,-2 2-4-6,-1 0-2 13,1-5-3-13,0 5-2 0,-3 0 1 13,0 0-6-13,-3 5 1 14,0 2 2-14,1 0 3 13,-4 0 0-13,1 0 2 14,-3 0 0-14,0-2 3 14,-2 2-3-9,-1 0-2-5,-2 0 0 13,0-2-1-13,-6-3 2 14,0-2 1-14,-2 0-4 13,-3 0-1-13,-2 0-2 14,0 0 3-14,2 5 0 14,0-3 3-14,0 5-1 20,-2-7-1-20,2 5 1 0,0-5-1 12,3 0 0-12,-3-5 2 14,3 3 5-14,0-3 6 14,0-2-5-14,-1 5 0 13,1-3-9-13,3 3-1 14,-1-3 0-14,1 0 3 14,2 3 2-14,0-3 3 4,0 3-3 11,3-3-2-15,0-2 0 0,2 0 1 12,0 5-1 3,3-3-1-15,1 3 1 14,1-3-1-14,1-2 6 13,2 2 4-13,1-9-1 0,-1 0 2 13,0-5-2-8,-2 3 0 10,2-8-8-15,1 3 0 0,-1 0 3 13,1 0 5-13,2-3-3 13,0-4-1-13,0 2-2 14,0-2-3-14,0 2 5 13,0-7 1-13,0 5 0 21,2 0-1-21,1 2 8 0,2 0 3 12,0 5-3-12,1-5 0 14,2 5-2-14,-3-10 3 0,0 8-5 13,0-3-3 1,-2 0-3-14,0 0-3 0,-1 5-2 13,1 2 1 1,0 5 3-14,-1 0 1 5,4 0-4 10,-1 0 1-15,0-3 0 0,3 3 0 12,3 0 0 3,-1 0 2-15,4-5 1 13,1 5 3-13,4-5-3 0,-1 5 0 13,4-5-3-13,1 5-1 14,4 0 1-9,2 0 2 10,-3 0-3-15,4 7 0 0,-4 2-1 13,1-2 0-13,-1 7 0 13,-2 0-2-13,0 0 3 14,-3 0 0-14,0 5-2 0,-3-3 2 12,1 3 1 3,-1-3 2-9,-2 5-1-6,0 0-1 0,-3 5-4 12,1 2 0-12,2 7 2 14,-1 5 1 0,1 0 1 1,3 7 0-15,-1 0 0 0,-2 0 0 13,-3 0-3-13,1-3 2 13,-4-4 1-7,1 0 2-6,-3 2-1 13,0-4-1-13,-3-3-2 0,0 0 1 13,1 0 1 2,-4-7 0-15,1 3 0 0,-3-3 0 12,0 0-3 3,0 0 2-15,-3 0 1 0,1 5 0 13,-4-5 2-8,1 5 1 10,0 2 5-15,-1 0 3 0,1-2-6 12,0 2-1 3,0 3 2-15,-1-3 1 0,4-2-1 13,-4-3-1-13,4-2-1 0,-1 3 0 12,-2-8-2 3,-1 5-2-10,4 3 1-5,-1-1-1 14,1-4-27-14,-1 7-11 14,-2 4-83-14,2 8-64 13,14-3 65 2</inkml:trace>
    </iact:actionData>
  </iact:action>
  <iact:action type="add" startTime="74483">
    <iact:property name="dataType"/>
    <iact:actionData xml:id="d22">
      <inkml:trace xmlns:inkml="http://www.w3.org/2003/InkML" xml:id="stk22" contextRef="#ctx0" brushRef="#br0">19897 11981 160 0,'-3'0'63'1,"3"2"-49"0,-8-2 5 17,3 0-2-17,-3-2-8 13,-3-3-3-13,-5-2-8 14,-2 0-1-14,-1-4 1 0,-2-4-1 0,3 4-1 12,-1-10 0-12,1 2 3 13,-1-2 6-13,3-1 7 14,0 4 0-14,3-4 3 14,3 1-2-9,-1 2 0-5,3 1-3 13,0 3-1-13,3-3-3 14,2 4-1-14,1-1-3 14,2 1-2 0,2-12 9-14,3 1 6 0,1-4-1 13,-1-4 2-13,0 1-3 14,1-1 2-9,-1 2-8 10,0 0-2-15,0-1-1 0,3 3 2 12,3 1-1 3,0-3 2-15,2 3 0 0,3 2 3 13,2-7-3 1,1 5 1-14,-3 0-5 0,2-3-2 13,1 8 0-8,-1-1-1-5,1-1 0 14,2 3 0-14,0 6-3 0,0-3 0 13,0 0 4 1,1 5 1-14,-1 0 0 0,3 0-2 13,-1 2 1 2,4 7-1-15,-1 3-3 0,6 4 2 19,0 3-1-19,2 7-2 0,1 2 0 12,2 7 3-12,-3 15 2 14,-2 8 2-14,-6 3-4 14,-2 7-1-14,-5-2-2 13,-4 5 3 2,-4-3 0-15,-3 4 1 0,-3 1 0 12,-2-5 0-6,-3-2 0 9,0-5 0-15,-3-5 0 0,-2 5 2 12,-3-2-1-12,-5-3-1 14,-3 5 1-14,-3-2 1 13,1-2-3-13,-3-4 0 14,2 1 1-14,-2 0 0 20,-3-7 0-20,3 3 2 0,-3-10 1 0,3-5 3 12,0-10 3-12,-3 1 5 13,-2-9-6-13,-1-3 0 14,3-3-2-14,0-1 1 14,1-4-4-14,2 1 0 13,-1 0-3-13,4 0-3 14,-1-4 2-9,6 3 2-5,2 1-5 14,1 0-1-14,5 0-23 14,2-4-8-14,3-4-42 13,0 4-17-13,0 1-21 14</inkml:trace>
    </iact:actionData>
  </iact:action>
  <iact:action type="add" startTime="75505">
    <iact:property name="dataType"/>
    <iact:actionData xml:id="d23">
      <inkml:trace xmlns:inkml="http://www.w3.org/2003/InkML" xml:id="stk23" contextRef="#ctx0" brushRef="#br0">19902 12197 64 0,'5'-18'24'1,"-5"11"-18"-1,0 0 9 14,0 7 3-13,0 0-2 14,0 0 3-14,0 0 14 14,0 0 6-14,-2 7-1 13,-1 4 2-13,0 3-7 14,1 15-3-14,-1 8-16 13,0 6 7-13,1 4 5 4,-1 0-1-4,0 4 0 14,-2 4-9-12,0-4-3-2,0-1-3 14,-1-6-1-14,-2-4-3 13,3-4 1-13,-3-8-4 14,3-2-2-14,0-3 0 14,2-9 1-14,3-4 3 13,3-3 4-10,4-7-33-3,7 0-13 13,2-10-112 2</inkml:trace>
    </iact:actionData>
  </iact:action>
  <iact:action type="add" startTime="75880">
    <iact:property name="dataType"/>
    <iact:actionData xml:id="d24">
      <inkml:trace xmlns:inkml="http://www.w3.org/2003/InkML" xml:id="stk24" contextRef="#ctx0" brushRef="#br0">19669 12546 252 0,'5'7'96'1,"-2"-3"-75"0,0 6-8 12,-3-6-9-8,0 3-36-4,-3 1-12 13,0-1-52-9,1-3-23-4</inkml:trace>
    </iact:actionData>
  </iact:action>
  <iact:action type="add" startTime="75984">
    <iact:property name="dataType"/>
    <iact:actionData xml:id="d25">
      <inkml:trace xmlns:inkml="http://www.w3.org/2003/InkML" xml:id="stk25" contextRef="#ctx0" brushRef="#br0">19669 12604 212 0,'5'0'79'1,"-5"-4"-61"-1,3 4-1 14,-3 0-2-12,0 0-13-1,0 0-3 13,3 0-7-13,-3-3 0 14,0 3 4-14,0 0 2 0,0 0 4 12,0 3 12-12,0 8 8 14,0 4 2-14,0 3 1 14,0 4-1-14,2 3 0 13,1 4-9-7,2 4-4-6,1 2-4 13,-1-2-2-13,0 0-3 17,0 0 1-17,1-5-2 0,2-2-1 13,0-5 7-13,2-5 5 13,6-6 9-13,3-10 7 14,4 0-6-14,1-7-3 17,3 0-5-17,2-5 1 13,-8 5-8-13,5-3-2 14,1-1-8-14,-3-1 0 14,-3 5-28-14,-3-3-11 0,1 3-103 12,-6 3-66 3,0-3 84-15</inkml:trace>
    </iact:actionData>
  </iact:action>
  <iact:action type="add" startTime="76690">
    <iact:property name="dataType"/>
    <iact:actionData xml:id="d26">
      <inkml:trace xmlns:inkml="http://www.w3.org/2003/InkML" xml:id="stk26" contextRef="#ctx0" brushRef="#br0">17672 13308 312 0,'18'-7'118'1,"-18"7"-92"0,0 2-11 2,0 3-11-2,-5 2-8 13,-3 11 2-13,-5 6-1 14,-6 16 1-14,-2 0 2 14,-3 0-3-14,-2 5 2 0,-3-3 3 12,-3 3 3-12,-3-3 9 14,1 3 3-14,-6-3-4 13,3-2 0-7,-5-7-8-6,0-7-1 13,-1-5-9-13,4-14-2 14,2-7-1-14,5-7 0 13,8-7 2-13,5-7 4 0,9-10 1 13,7-4 1-13,3-5 4 14,6-3 2-14,1-6 2 13,4 2 0-7,0 5-2-6,2 6 1 13,0 6 0-13,3 4 1 14,2 12 0-14,4 4 0 14,1 10-4-14,1 10-1 13,5 9 5-13,3 14 3 14,0 2 0-14,2 5 3 16,3 0-1-13,6 0 0-3,-1 7-10 14,0 0-1-14,1-7-2 13,2 0 0-13,-3-3-5 14,-2-8-1-14,-3-8-4 14,-3 0 1-14,-2-9-6 13,0 0-1-13,-3-5-4 14,-3-5-1-9,1-2-19-5,-1-2-9 14,-2-10-47-14,-3-2-63 14,-2-7 43-14</inkml:trace>
    </iact:actionData>
  </iact:action>
  <iact:action type="add" startTime="77274">
    <iact:property name="dataType"/>
    <iact:actionData xml:id="d27">
      <inkml:trace xmlns:inkml="http://www.w3.org/2003/InkML" xml:id="stk27" contextRef="#ctx0" brushRef="#br0">18553 13771 332 0,'37'7'123'1,"-16"-2"-95"0,-3-3-4 0,-12 5-9 11,-1-2-16-5,-5-3-1-6,-3 3-2 13,-7 2-1-13,-9-7 4 14,-5 0 0-14,-5 0 3 0,-5-2-3 13,-3-3 0-13,-6 5 1 13,1-5 0-13,0 3-3 14,-1 2 2-14,1-5 1 0,2-2 0 19,3 0-18-19,3 0-8 0,5 0-28 13,5 0-11-13,11-5-32 13,8 3-27 2,7-3 53-15</inkml:trace>
    </iact:actionData>
  </iact:action>
  <iact:action type="add" startTime="77561">
    <iact:property name="dataType"/>
    <iact:actionData xml:id="d28">
      <inkml:trace xmlns:inkml="http://www.w3.org/2003/InkML" xml:id="stk28" contextRef="#ctx0" brushRef="#br0">18706 13663 280 0,'27'-7'107'1,"-25"7"-83"0,-4-12-9 0,-1 12-9 0,-5-7-8 10,-3-5 0-10,-5 5 2 14,-2-2 0-9,-9 4 0-5,1 3 0 0,-3 4 0 13,-3 5 2-13,-2 5 3 13,-3-1-2-13,-6-1-2 14,4 2-14-14,2-5-6 14,2-7-56 0,4-7-66-14,7-7 32 14</inkml:trace>
    </iact:actionData>
  </iact:action>
  <iact:action type="add" startTime="77921">
    <iact:property name="dataType"/>
    <iact:actionData xml:id="d29">
      <inkml:trace xmlns:inkml="http://www.w3.org/2003/InkML" xml:id="stk29" contextRef="#ctx0" brushRef="#br0">19492 13357 244 0,'3'-2'93'1,"-3"2"-72"-1,-8 2-8 1,2 5-10 12,-4 12-7-12,-6 2 3 14,-3 12 11-14,1 0 8 13,-3 7-9-13,2 7 20 0,3 0 7 13,6 7-5-13,2 5-1 14,2 0-17-9,4-5-8-5,2-5-47 14,2-4-20-14,6-10-77 14</inkml:trace>
    </iact:actionData>
  </iact:action>
  <iact:action type="add" startTime="78327">
    <iact:property name="dataType"/>
    <iact:actionData xml:id="d30">
      <inkml:trace xmlns:inkml="http://www.w3.org/2003/InkML" xml:id="stk30" contextRef="#ctx0" brushRef="#br0">19209 14265 220 0,'-37'7'82'1,"5"-7"-64"-1,-24 2 4 16,30-2-1-15,-14 0-15 0,-13 0-4 13,-10 0-1-13,-11 0-1 13,-6 0 0-13,1 0-3 0,-6-2 2 13,1 2 5-13,-4-5 5 18,1-2 10-18,-3 5 8 0,-3-3-5 13,-7 5-3-13,5-2-11 13,-6 2-3-13,-2 0-3 14,0-5 1-14,5 3 0 13,3-8 3-13,2 3 3 14,11 0 5-14,5 0 3 14,3 0 2-9,8-7-6-5,3 2-3 14,7-2-3-14,6 5-2 14,5-3-3-14,8 0-2 15,5-2 1-15,5 5-1 14,6-8 2-14,0 3 1 0,8 0 1 12,2-5 0-12,6 3 0 19,2-8 0-19,3-9-2 13,3-4 1-13,2-8 0 14,1-9 1-14,-1-12-2 14,0-16-2-14,1-3-2 0,-4 3-1 12,3-27 2 3,1-1 2-15,-1 9 0 0,3 11 2 12,-3 6-2-6,1 8-1-6,-1-1-2 14,3 9 1-14,2 14 1 13,4 2 2-13,1 12 1 14,1 12 3-14,-5 2-1 14,13 5 2-14,2 2-4 13,9 9-2-13,4 3-3 14,6 3-1-9,8 4-1-5,8 7 3 14,5 7 2-14,6-3 2 13,10 4-4-13,8 3-1 14,7 1 1-14,7-2 2 14,9 2 0-14,4-5-1 13,7 4 1-13,9-3-1 14,1 3-3-9,-1-1 0-5,2 6-1 14,-3-6 3-14,0 9-5 14,3 0 0-14,-10-1-2 13,-4 4 2-13,1-8 4 0,-6-2 1 13,-10 2 1-13,-3-2 2 13,-7-8-1-13,-6 3-1 14,-11-4 7-8,-10 2 3-6,-8-5-8 13,-8 0 0-13,-8-3 0 14,-11-1 1-14,-5 4-4 14,-5-2 1-14,-6 2-5 13,-4 14 1-13,-4 9 2 14,-2 13 1-14,-5 11 1 13,-6 5 2-7,0 6 1-6,-4-1 3 13,1-1 1-13,-2 1 3 14,3-5-3-14,-3-5 1 14,3 5-3-14,2 2 0 13,0 0-3-13,-2-7-2 14,0 0 1-14,-3-9-1 13,-3-5 0-7,1-7 0-6,-3-5-3 14,-3-7 0-14,-3 5-3 0,-5-7-1 12,-5-5-3-12,-8 5 1 14,-5-5-19-14,-6 0-7 13,-5 0-24-13,-2-2-8 14,-6-5-74 4</inkml:trace>
    </iact:actionData>
  </iact:action>
  <iact:action type="add" startTime="79648">
    <iact:property name="dataType"/>
    <iact:actionData xml:id="d31">
      <inkml:trace xmlns:inkml="http://www.w3.org/2003/InkML" xml:id="stk31" contextRef="#ctx0" brushRef="#br0">18804 13634 236 0,'-11'-9'88'1,"-5"7"-69"-1,-10-3-9 14,13 5-8-13,-8 0-6 14,-3 0-1-14,-5 5 4 0,0 2 2 12,0-3 0-12,2-1 6 0,-2 2 5 13,0-3 11-8,0-2 6-5,0 0-9 14,0 0-4-14,-1-2-9 14,1-3-3-14,3 5-2 13,-1-3-2-13,4 3 1 14,1 0-1-14,7 3-3 14,1-3 2-14,4 0-23 13,4 0-10-8,12 0-86 10</inkml:trace>
    </iact:actionData>
  </iact:action>
  <iact:action type="add" startTime="90996">
    <iact:property name="dataType"/>
    <iact:actionData xml:id="d32">
      <inkml:trace xmlns:inkml="http://www.w3.org/2003/InkML" xml:id="stk32" contextRef="#ctx0" brushRef="#br0">15939 11751 124 0,'-35'7'46'1,"-2"-3"-35"0,-29-8 3 0,32 1 1 0,-19-1-9 10,-21-10-3-10,-16-8-2 14,-8-4-1-14,-11-6 0 14,-5-4-3-15,3-4 0 1,-2 0 2 13,-1 0 0 2,3-7 1-10,0-7 0-5,-1-7 0 14,4-9 0-14,7-6 2 13,9 3 3-13,12-9 11 0,14-10 5 13,13 10-3-13,16-5 2 14,13 2-9-14,14-2-4 13,13 0-4-13,7 7 0 18,9-7-4-17,7 7 0-1,8 5 3 14,6 0 3-14,8 4 0 14,7 10 0-14,9 12-1 13,10-1 0-13,13 8 2 14,9 7 1-14,12 2-3 13,6 2-1-13,2 3 3 0,3 2 1 19,8 5-6-19,3 2 0 14,7 5-1-14,1 7 0 14,0 2-3 0,5 5 0-14,2 5-1 0,1 2 0 13,33 7 3-13,-12 5 2 13,-8 9-2-13,0-2 0 0,-9 7-12 20,-4 2-7-20,-6 12 6 0,-10 10 5 14,-11 6 6 1,-5 8 2-15,-8 9 5 0,-9 16 5 12,-12 5 1-12,-16-2 2 14,-14 2-4-14,-15 0-3 14,-16-2 4-14,-16-12 4 13,-16 0-3-9,-21-5 2 10,-21-2-3-14,-25-7 2 0,-14-7-2 13,-25-5 0-13,-11 0-5 14,-17-2-1 0,-7 2-3-14,6-6-1 0,-2-4 1 13,2-4 0-13,3-7 0 13,5-11 2-7,5-11-1 9,11-6-1-15,11-12-2 0,10-5-1 12,5-6-58-12,9-11-24 0,17-10-17 13</inkml:trace>
    </iact:actionData>
  </iact:action>
  <iact:action type="add" startTime="92560">
    <iact:property name="dataType"/>
    <iact:actionData xml:id="d33">
      <inkml:trace xmlns:inkml="http://www.w3.org/2003/InkML" xml:id="stk33" contextRef="#ctx0" brushRef="#br0">14436 11704 312 0,'29'-40'115'1,"-21"33"-89"0,0 7-6 12,-8 0-8-12,-3 25-13 17,-5 8 1-17,-8 19 0 13,-8 5 0-13,-10 1 0 0,-6-4 0 13,-7-7-3-13,-4-14 2 14,1-7-4-14,5-16 1 13,3-13-3-13,7-11 0 14,6-12 4-14,8-7 3 13,3 0 1-7,7 1-1-6,3 6 3 16,3 9 0-16,2-2-1 0,1 8 1 12,2 8-2-12,2 10 2 14,3 15-4-14,3 18 0 14,3 14 7-14,0 11 4 13,2 11 3-13,-3 1 5 14,1-1-6-11,2 1-2-3,-2-2-5 14,-3 1-2-14,0-3-1 14,-6 0 1-14,-2-12-4 13,-2-7 0-13,-4-14 1 14,-2-3 0-14,-2-8 0 14,-6-1 0-14,-10 2-3 13,-9-1 0-8,-10-1 4-5,-13-5 3 14,-3-6-3-14,-5-10-3 14,-6-9 5-14,-2-10 3 13,0-14-1-13,6-9 2 14,4-12 5-14,11-15 4 13,8-8 7-13,11-5 3 14,13-24-13-8,10-9-6-6,14-8-4 13,10-15 0-13,13-3-2 14,9-15 2-14,10 8 0 0,8 7 3 12,5 14-5-12,11 19-1 14,18 21-7-14,13 26 0 14,25 28-2-14,18 26 1 17,8 29 0-12,5 27 2-5,-11 22 2 14,-7 13 2-14,-11 22-1 14,-21 7-1-14,-22 2 3 13,-26 5 0-13,-26-4 1 14,-29-3 0-14,-30-3 8 14,-20-9 5-14,-30-9-2 0,-18-16-1 12,-14-11-11-6,-10-10-1-6,3-8 2 13,5-7 2-13,2-14-11 14,6 0-7-14,2-12-44 14,1-7-19-14,2-9-80 13</inkml:trace>
    </iact:actionData>
  </iact:action>
  <iact:action type="add" startTime="93654">
    <iact:property name="dataType"/>
    <iact:actionData xml:id="d34">
      <inkml:trace xmlns:inkml="http://www.w3.org/2003/InkML" xml:id="stk34" contextRef="#ctx0" brushRef="#br0">3829 11153 428 0,'13'-7'162'1,"-3"3"-126"0,-4 4-10 2,2 23-28 13,0 19-6-15,2 24-1 14,-2 14 1-14,-3 2 5 15,-2-2-3-15,-3 0-1 0,-3-7 4 13,1-4 3-13,-1-11-1 0,-5-8 0 12,3-6-41-12,2-8-19 14,3-3-93 1</inkml:trace>
    </iact:actionData>
  </iact:action>
  <iact:action type="add" startTime="93911">
    <iact:property name="dataType"/>
    <iact:actionData xml:id="d35">
      <inkml:trace xmlns:inkml="http://www.w3.org/2003/InkML" xml:id="stk35" contextRef="#ctx0" brushRef="#br0">3921 12390 392 0,'-37'-4'145'1,"-8"1"-112"0,-37-4-12 0,45 3-12 11,-21-8-18-11,-8-5-2 14,-8-13 1-14,-3-6 4 13,3-11 3-13,2-11 8-1,9-22 5 15,-1-14 3-14,11-8 3 13,11-20-7-7,13 2-3-6,13 7-8 14,21 0-1-14,17 12-4 13,20 3 2-13,19 8-2 0,13 10 0 13,11 14 1 1,12 12 4-14,17 21-1 14,3 19 1-14,2 26-5 14,0 23 0-14,-5 33 14 4,-6 24 7 11,-7 35 0-15,-19 7 2 13,-19 7-3-13,-26-2 0 0,-24-5 8 13,-31-4 4-13,-25-3-7 14,-23-8-3-14,-13-17-4 13,-8-15 0-13,2-10-6 14,-2-13-1-9,13-13-2-5,2-11 1 14,11-11-2-14,14-3 2 13,4-5-42-13,12-10-18 14,15-3-114 1,16-13-76-15,21-5 102 13</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6:09.248"/>
    </inkml:context>
    <inkml:brush xml:id="br0">
      <inkml:brushProperty name="width" value="0.05292" units="cm"/>
      <inkml:brushProperty name="height" value="0.05292" units="cm"/>
      <inkml:brushProperty name="color" value="#FF0000"/>
    </inkml:brush>
  </inkml:definitions>
  <iact:action type="add" startTime="15335">
    <iact:property name="dataType"/>
    <iact:actionData xml:id="d0">
      <inkml:trace xmlns:inkml="http://www.w3.org/2003/InkML" xml:id="stk0" contextRef="#ctx0" brushRef="#br0">13449 6560 128 0,'-6'-12'49'1,"6"5"-38"0,0 3 4 0,0 4 0 0,0 0-9 10,0 0-3-10,0 0-5 14,-2 0-1-14,-3 0 2 14,-3 4 4-14,-3 3 6 0,-2 5 1 12,-8-2 4-12,-8-3 10 14,-9 0 5-14,-6-3-2 13,-17 3 1-7,-5-7-7-6,-3 5-1 13,-3-3-7-13,-2-2-3 14,-3 7-1-14,-2 5-1 13,2-5-4-13,1 0-3 14,-1 0-3-14,-5 0 1 14,3 1 3-14,4-8 1 13,9 0-1-7,8 0-2-6,8 0 1 14,7 0-1-14,12 0-5 13,4 0 1-13,9-3-42 14,7-2-17-14,9-2-47 13</inkml:trace>
    </iact:actionData>
  </iact:action>
  <iact:action type="add" startTime="15771">
    <iact:property name="dataType"/>
    <iact:actionData xml:id="d1">
      <inkml:trace xmlns:inkml="http://www.w3.org/2003/InkML" xml:id="stk1" contextRef="#ctx0" brushRef="#br0">13118 6863 280 0,'0'8'107'1,"-8"-11"-83"0,-18 3-3 0,7-5-7 11,-7 5-10-11,-11-7-1 14,-6 3-1-14,-7-3-2 13,-8 0 1-13,-6-3-1 0,-2 3 0 13,0 2 0-7,0 3 0-6,-6-3 6 13,1 5 6-13,0 0-6 14,4 5-1-14,9-3-5 14,11 6-1-14,10-4-81 0,44-8-87 28</inkml:trace>
    </iact:actionData>
  </iact:action>
  <iact:action type="add" startTime="21852">
    <iact:property name="dataType"/>
    <iact:actionData xml:id="d2">
      <inkml:trace xmlns:inkml="http://www.w3.org/2003/InkML" xml:id="stk2" contextRef="#ctx0" brushRef="#br0">1969 12346 348 0,'0'-14'0'1,"-11"-5"-3"0,8 12 0 12,-2-3 4-6,-3-1 3-6,3-8 1 14,-8 5 0-14,2-8-3 13,0 4 3-13,3-1 4 0,-2 5-3 13,-3 0 2-13,7-1-3 13,-2 8 2-13,0 0-2 14,8 0 2-14,0 3 0 13,3-3 3-7,10 4-5-6,14-2-1 0,10-2-4 13,8 0-3-13,18 0-5 13,9 0 0 2,18 0-3-15,5 2 2 0,16-2 5 13,3 0 2-13,10 7 2 13,16 0 2-13,-2 0-3 14,5 0 0-9,10 3 1-5,9 1 2 14,2 3-3-14,5-7 0 14,3 0 1-14,3-7 2 13,2 3-8-13,3 1-3 14,-3-4 5-14,3 0 1 13,3 0 0-13,5 3 0 14,-3-4 4-9,8 8 1-5,5 0 0 14,3 5-2-14,3-2-2 13,47 4 1-13,-15-3-4 14,-6 3 1-14,-2 0 4 14,-3 0 2-14,-1 0-3 13,4 1 1-13,2-1 0 0,3 4 0 19,13 3 4-19,5 5 2 0,9 2-5 13,12 1 0-13,6 8-1 14,3-2 0-14,2 5 2 13,0-7 1-13,5-5-4 14,-5 1 1-14,0-4 4 14,-2-4 5-14,-1 1 6 16,9-1 3-13,-6-3-1-3,3 1 2 13,2-5-4-13,3 3 1 14,3 1-7-14,-3 4-1 13,0-1-4-13,-8 0-3 14,-3 2 0-14,1-2-1 14,-6 0-3-14,0 5 0 13,-2-5 2-7,-4-4 2-6,-9-6 0 14,2-4-1-14,-3-4 7 13,-2-10 5-13,-6 0 0 14,3 2 1-14,-3 5 1 14,-2 0 2-14,0 0-9 0,-6 4-4 12,-7 6-5-12,2-3 1 20,-13 7-4-20,0 0 1 0,-8-3 0 13,-8-1 2-13,-14 2 10 14,-4-5 4-14,-14 0 6 13,-10-5 3-13,-11 2-5 14,-8-1 1-14,-10-3-10 13,-9 4-4-13,-7 3-2 14,-8 3-1-9,-6 1-7-5,-2 3 0 14,-8 8-19-14,-8-1-8 14,-8 4-13-14,-11-3-4 13,-4 3-32-13,-4-3-11 14,-7-8-22 0</inkml:trace>
    </iact:actionData>
  </iact:action>
  <iact:action type="add" startTime="22888">
    <iact:property name="dataType"/>
    <iact:actionData xml:id="d3">
      <inkml:trace xmlns:inkml="http://www.w3.org/2003/InkML" xml:id="stk3" contextRef="#ctx0" brushRef="#br0">21505 12172 324 0,'24'0'123'1,"-11"0"-95"0,3 7-11 0,-5-7-9 0,5 7-15 10,5-3 0-10,11 3-17 14,5 1-7-14,10 3 17 13,9 3-9-13,10 8 1 0,5-1 12 13,6 5 7-13,5-1 12 14,0 1 6-9,-5-4 2-5,-8-8 1 13,-6 0 0-13,-10 2 0 14,-8 1-9-14,-5 1-5 14,-8 4-3-14,-6 4-1 13,-10 2 13-13,-6 2 6 14,-7 3 6-14,-8 3 2 13,-6 4-1-7,-5-1 1-6,-5 1-9 14,-3 0-3-14,-2 0-8 13,-3 3-3-13,0 4-7 14,0 5 0-14,2-3-78 0,1 7-36 12,15-6-37 4</inkml:trace>
    </iact:actionData>
  </iact:action>
  <iact:action type="add" startTime="30379">
    <iact:property name="dataType"/>
    <iact:actionData xml:id="d4">
      <inkml:trace xmlns:inkml="http://www.w3.org/2003/InkML" xml:id="stk4" contextRef="#ctx0" brushRef="#br0">9618 4554 168 0,'5'-33'63'1,"-5"33"-49"0,3 14-4 12,4-2-3-12,7 9 7 14,12 17 6-14,17 18-10 13,15 17-3-7,5 2-5-6,9 12-4 0,4 10 1 12,4-1 3-12,-1-2 1 14,1 5-4-14,-4-10 1 0,-4-2 0 13,-4-9 2-13,-12-17-1 13,-8-7 2-13,-9-7-2 14,-4-7-1-14,-6-7 1 14,-5-5-1-9,-3-4 0-5,-5-8 2 13,0 1-1-13,-3-8-1 14,-3-2-15-14,1-2-7 14,-3-10-20 0,0 3-42-14,-3-10 13 14,0 0 24-14,1-4 19 13</inkml:trace>
    </iact:actionData>
  </iact:action>
  <iact:action type="add" startTime="30692">
    <iact:property name="dataType"/>
    <iact:actionData xml:id="d5">
      <inkml:trace xmlns:inkml="http://www.w3.org/2003/InkML" xml:id="stk5" contextRef="#ctx0" brushRef="#br0">10774 5525 72 0,'-13'-21'27'1,"10"14"-21"0,0 0 25 12,3 7 12-12,0 0-12 14,0 0-3-9,0 2-10-5,0 5-1 14,3 12-10-14,2 14 11 0,6 7 5 12,2 12-3-12,11 4-1 0,2 5-14 13,9 5-2-13,-1 0-3 14,3-5 2-14,-2-7 1 13,-9-14 1-13,-5-7-5 14,-5-7 1-9,-13-5 0-5,-14-2 2 14,-18-9 10-14,-13-1 7 14,-9-7-10-14,-1 3-2 13,-1-3-5-13,5 5-2 14,6 1-2-14,5 3-1 14,10 15-113 0</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6:52.336"/>
    </inkml:context>
    <inkml:brush xml:id="br0">
      <inkml:brushProperty name="width" value="0.05292" units="cm"/>
      <inkml:brushProperty name="height" value="0.05292" units="cm"/>
      <inkml:brushProperty name="color" value="#FF0000"/>
    </inkml:brush>
  </inkml:definitions>
  <iact:action type="add" startTime="9962">
    <iact:property name="dataType"/>
    <iact:actionData xml:id="d0">
      <inkml:trace xmlns:inkml="http://www.w3.org/2003/InkML" xml:id="stk0" contextRef="#ctx0" brushRef="#br0">4326 6313 104 0,'-8'28'38'1,"5"-6"-29"0,-10 8 6 0,8-16 2 11,-3 5 0-11,-11-2 1 14,-12 1 0-9,-1 3-2-5,-13-2-2 14,0-5 1-14,-5 5-8 14,-3-9-2-14,-3 1-1 0,-5-4 6 12,-5 1 6-12,0-8-6 14,-11-3-3-14,1-9-4 13,-1 1-3-10,3-6 5-3,0-9 4 16,2 0 6-16,3-6 3 14,3-4-1-14,-5-4 0 13,7 0-5-13,1 5-2 0,10-5-2 13,8 2 0-13,11-2 9 14,4-7 4-14,12-2-9 13,-1-10-2-13,4 5-2 14,7-12 0-9,5 0 0-5,3-2 2 14,3 0-3-14,7 2-2 13,6-2 4-13,11-3 4 14,-1 3-3-14,11 2 0 14,5 3-9-14,6 6-2 13,5 3 0-13,2 7 0 14,12 0-2-9,9 5 0-5,22-3-7 14,-5 19-2-14,7 5 0 14,-2 14 2-14,-5 7 4 13,-3 12 3-13,-3 4 0 14,0 17-1-14,-5 19 0 13,-7 16 0-13,-4 17 3 0,-7 2 0 20,-9 7-2-20,-10-5 2 0,-11-2-1 12,-10-9 0-12,-11 2 2 14,-7 2 2-14,-12 5-1 13,-4 0 2-13,-1-7-4 16,-7 3 0-16,-6-4-1 14,3-6 0-14,0 0-16 13,-1-12-5-9,4 1-75 10</inkml:trace>
    </iact:actionData>
  </iact:action>
  <iact:action type="add" startTime="11327">
    <iact:property name="dataType"/>
    <iact:actionData xml:id="d1">
      <inkml:trace xmlns:inkml="http://www.w3.org/2003/InkML" xml:id="stk1" contextRef="#ctx0" brushRef="#br0">8744 6475 152 0,'-29'-21'57'1,"6"17"-44"0,-20-3-4 12,22 4-4-12,-11-2-5 14,-7 5 0-14,-9-2 0 13,-8-3 2-13,-7 5-1 0,-8-7-1 0,-4 3 1 12,-4 1 3-12,-6 3 2 14,-2 0 9-9,-3 0 4-5,0 7-3 14,-8 0 1-14,-8-2-4 13,-2 2 2-13,-6-4-4 14,-8 1-1-14,-2-4-6 14,-6 0-1-14,-7 3-1 15,2-3 1-15,-3 4-2 14,1 3-1-11,2-2 5-3,-5-3 4 14,-1-2 8-14,6 0 4 13,1 0-6-13,4-2-2 14,6-3-3-14,12 1 1 14,12 1-2-14,10 3 0 13,11 0-3-13,15 0 1 14,3 0-4-9,14 0-2-5,4 0-3 14,9 0 1-14,5 0-43 14,10 0-20-14</inkml:trace>
    </iact:actionData>
  </iact:action>
  <iact:action type="add" startTime="12139">
    <iact:property name="dataType"/>
    <iact:actionData xml:id="d2">
      <inkml:trace xmlns:inkml="http://www.w3.org/2003/InkML" xml:id="stk2" contextRef="#ctx0" brushRef="#br0">12465 6497 220 0,'-3'-7'82'1,"-2"4"-64"0,-6 3-4 0,3 0-6 11,-3 3-7-11,-7-3 2 14,-8 7-4-14,-6-3 0 0,-11 10 1 12,-4-2 0-12,-9-2 0 14,-5 1 0-9,-7-4 2-5,-9 5 3 14,-8-5 2-14,-5 0 5 0,0 0 5 13,-8 0 2-13,3 0 3 13,-5 0-3-13,-4-2 0 14,1-2-4-14,-3 4-1 14,6-7-4-14,-1 4 1 13,1-1-4-7,5 1 1-6,5-4-1 14,2 0 3-14,4 0-1 13,2 0 2-13,7 0-4 14,7 0 1-14,7 0-5 13,8-4 0-13,5 4-1 14,6 0-2-14,8 0 3 14,4-3 0-9,9 3-17-5,5 0-7 14,6 0-52-14,12 0-22 14,17 0-39 0</inkml:trace>
    </iact:actionData>
  </iact:action>
  <iact:action type="add" startTime="13248">
    <iact:property name="dataType"/>
    <iact:actionData xml:id="d3">
      <inkml:trace xmlns:inkml="http://www.w3.org/2003/InkML" xml:id="stk3" contextRef="#ctx0" brushRef="#br0">15518 6537 196 0,'29'-7'74'1,"-11"-1"-58"0,12 1-4 0,-15 7-4 11,15 5-5-11,12-3 1 14,16 6-2-14,14 3-2 13,12 3 1-13,11-7-1 0,14 5 0 13,2-2 2-8,13-3 1-5,9 4 7 14,4 1 6-14,14-5 5 14,0 0 4-14,5 0 2 11,3 0 3-11,5-2-1 13,5-3 2-13,-2 6-6 14,-1-4-3-14,-1 3-6 14,1-4-2-6,-4-3-8-8,-9 4-4 0,-2-8-1 12,-6 1 1-12,-7-1-1 14,-6-6-1-14,-2 3-4 13,-8 2 0-13,-1-2-53 14,6 7-24-14,-8 7-65 14</inkml:trace>
    </iact:actionData>
  </iact:action>
  <iact:action type="add" startTime="18759">
    <iact:property name="dataType"/>
    <iact:actionData xml:id="d4">
      <inkml:trace xmlns:inkml="http://www.w3.org/2003/InkML" xml:id="stk4" contextRef="#ctx0" brushRef="#br0">5765 9018 228 0,'-8'2'88'1,"8"-2"-69"0,0 5-3 0,0-5-6 0,0 5-6 10,0-3 0-10,0-2-7 14,0 0 0-14,0 0 1 14,3-2-4-14,5-3 0 0,3 5 0 12,2 0 2-7,5 0 8-5,9 0 7 14,-1 7 10-14,11-2 7 14,-2-3-11-14,7-2-2 13,6-2-9-13,7-3-4 14,3 5-4-14,11 0 1 13,8 0 1-13,8 0 2 14,-1 5-3-8,11 2 0-6,-2-5 5 13,8 5 5-13,2-2 4 16,5-5 2-16,3 0 0 0,6 0 4 12,5 2-7-3,2-2 1-9,6 5-8 14,4-5-1-14,4 0-2 14,-3 2-2-5,3-2 1-9,2 0-1 13,3 5 0-13,5-5 2 0,5 7-1 13,1 0-1-13,4 0 5 13,4 0 1-13,-3 5-5 14,-3-5-2-14,-5-2 6 14,-3-5 6-14,-5-5-1 13,-6 5 0-8,30-7-4-5,-11 7 1 14,-11 5-4-14,-7-5-2 14,-6 0 0-14,-10-5-1 13,-3 0 0-13,-2-2 0 14,-9-2 0-14,-5 2 0 14,-2-5 2-14,-3 0 1 13,0 3-4-8,-3 2-1-5,-3 0 1 14,6-10 2-14,3 3 0 14,-1 0 2-14,-10-5-4 13,-2-2 0-13,-12 0 3 14,-4 2 3-14,-6-7-2 13,-8 3-2-13,-8-10 0 14,-5-12-1-8,-5-2 0-6,-5-2 2 14,-4-17-3-14,-2-12-2 0,-5-4 2 14,-5-5 0-14,-11 4-2 13,-8 6 2-13,-6 2-1 14,-10 2-2-14,-7 7 3 14,-12 5 0-14,-10 9-2 13,-8 5 2-9,-10-3-1-4,-6 3 0 13,-13 0 0-13,-8 3 0 14,-8 4 2-14,0 0 0 14,-8 7-3-14,-5 9 2 13,3-2 1-13,-11 1 0 14,-3 10 0-14,0 1 0 14,-5 0-3-9,-8 2 2-5,-2 8 1 13,-9-3 2-13,-4 0-1 14,1 0-1-14,-4 4 1 14,-3-1 1-14,-3 4-3 13,-2 0 0-13,5 0-1 14,-11 7 0-14,3-7 2 13,-8 0 2-7,-5 4-1-6,-11-8 2 13,3 4-2-13,2-3-1 0,0-1 1 13,6-4-1-13,8 8-3 14,5 0 2-14,2 0 1 13,-2 0 2-13,11 0-1 14,-3 0-1-14,5 8 1 14,3-1 1-9,-3 4-1-5,5-1 2 13,1 6-4-13,-1 5-2 14,9 5 4-14,-1 5 3 14,9 6-1-14,4 3-2 13,11 3-3-13,3 1 1 14,3-1 1-14,5 4 2 14,10 5 1-9,6 2 3-5,5 0-3 15,8 0-2-15,10 0 0 14,9-2 1-14,4-1-1 14,14-1-1-14,3 4 1 13,10-2-1-13,8-12 4 0,3 9 2 13,10 3 2-13,11-12 2 18,8-7 4-18,8-5 1 13,16-2-6-13,10 0-1 14,11 0-2-14,10-3-1 0,11 3-3 12,13 0 1-12,9 0 0 14,20 2 3-14,27-2-8 14,29 2-3-14,42 10-37 13,50 2-15-7,65 2-110 3,62 12-70 6,69 0 103-15</inkml:trace>
    </iact:actionData>
  </iact:action>
  <iact:action type="add" startTime="22064">
    <iact:property name="dataType"/>
    <iact:actionData xml:id="d5">
      <inkml:trace xmlns:inkml="http://www.w3.org/2003/InkML" xml:id="stk5" contextRef="#ctx0" brushRef="#br0">5043 9987 136 0,'16'2'52'1,"-3"-2"-41"0,6 5 7 0,-9-3-2 11,6-2-5-11,11 0-1 14,-1 0 0-14,11 0 1 13,3-2-5-13,10 2 3 0,8 0 1 13,6 2 3-13,4 3 5 14,7-3-1-9,-1 5-1-5,2-7-6 14,4 5-2-14,4-5 0 13,4 2 0-13,4-2 2 14,4 0 1-14,1 0 1 13,4 0 2-13,-3 0 4 14,2 0 1-14,4 5-6 13,1-5 0-7,-1 0-6-6,-1 0 1 13,0 0-5-13,0 0-2 14,0 0-3-14,6 0 1 0,2 0 1 13,3 7 2-13,7 0-1 13,1 0-1-13,5 0 1 14,0 0 1-14,3 0-1 14,2 5-1-9,-5-5 3-5,-3 0 0 13,1 0-4-13,-1 5 1 14,3-5 0-14,5 0 2 14,-2 7-1-14,0-7 2 13,34 5 2-13,-8 7 2 14,-3-5-3-14,-4 5-3 14,-9-3 6-9,-8 3 5-5,-2-5-2 13,-6 0 2-13,-5-2-5 14,5-5 1-14,1 5-5 14,-3-3 0-14,7 3-1 13,3 2-2-13,-2 0 1 15,2 0-1-15,1 5 0 0,-1-5 0 17,3 5 0-17,-3-5 0 14,1 0 0-14,1 3 0 14,4-3 0-14,2 0 2 13,3-5-3-13,-3 8-2 0,-2-3 2 13,0-5 2-13,-1 8 0 14,-5-3-1-14,-5-7 1 13,-5 2-1-7,-11 3 0-6,-5-5 0 13,-3 0 0-13,-5-7 0 14,-8 7 0-14,-8-2 2 14,0 2-3-14,-2 0 0 13,-6 0 1-13,-3 0 0 14,-2 0 0-14,-8 0 2 14,-3 0-3-9,-3-2 0-5,-4 2-23 15,2 0-12-15,8 0-80 14,2 5-35-14,35-12 29 14</inkml:trace>
    </iact:actionData>
  </iact:action>
  <iact:action type="add" startTime="28488">
    <iact:property name="dataType"/>
    <iact:actionData xml:id="d6">
      <inkml:trace xmlns:inkml="http://www.w3.org/2003/InkML" xml:id="stk6" contextRef="#ctx0" brushRef="#br0">2482 12028 156 0,'5'-12'57'1,"-2"8"-44"0,2-10 7 0,-2 7 3 11,-3-8-10-11,2 1 0 14,4-7-5-14,2-2-3 14,-6-6-2-14,6 4-3 0,3-1 3 12,5-3 7-12,-3 1 3 14,5-2 5-14,4-6 3 14,-4 3-7-9,8-2-1-5,4-2-5 14,-1-3 0-14,13 0-5 13,-2 0 0-13,10 4 3 14,-2 1 3-14,7-3 2 13,3 5 1-13,6 1 0 14,-1 3 0-14,9 1-6 13,-1-2-2-7,3 1-2-6,11 1 1 13,8-2-4-13,-1 8-2 14,14-4 2-14,3 5 2 0,4 2 0 13,1 5-1-13,10 0 1 13,-7 3-1-13,-1 3-3 14,3 1 2-14,6 0 1 14,-9 7 0-9,11 0 0-5,3 7 0 13,2 5-3-13,-2 2 2 14,5 0-1-14,-3 8 0 14,29 10 0-14,-15 6 0 13,-11 2 2-13,-6 2 0 14,-4 3 0-14,-11 2 0 14,-9 7-3-9,-9 14 0-5,-4 1 2 13,-7 4 0-13,-6 4 1 14,-7 5 2-14,-9 3-1 14,-7-3-1-14,-11-2 1 13,-14-4-1-13,-1 4-3 14,-9 0 2-14,-8-3-1 13,-8-2 0-7,-5-2 4-6,-5-4 3 14,-6-1 0-14,-7-9 0 13,-11-5 1-13,-8-7 3 0,-16 0 0 13,-3-7 0-13,-5-7-1 13,1 4 0-13,-4-6-4 14,-5-5-1-14,-5 0 5 18,-3-5 3-17,-2-2-4-1,-8-1-2 14,-3-3 0-14,-5-6 1 13,2 3 1-13,-8-5 1 14,-2-7-4-14,-5 4-1 14,-1-4 1-14,-7-4 2 13,-1 4-1-13,-4-7 2 14,-6 0 0-9,-3-5 1-5,3-9-2 14,-13 2 1-14,5-2-4 13,5-5 0-13,-5-2 1 14,0 2 0-14,11-2 0 13,-3 2 0-13,5-7-2 14,11 5-2-14,11-5 1 14,2 0 1-9,16 0-6-5,18 0 1 0,19 5-15 13,11-1-3 1,23-15-29-14,22-6-10 0,23-27-51 13,19-3-19-13,29-14 16 16</inkml:trace>
    </iact:actionData>
  </iact:action>
  <iact:action type="add" startTime="29554">
    <iact:property name="dataType"/>
    <iact:actionData xml:id="d7">
      <inkml:trace xmlns:inkml="http://www.w3.org/2003/InkML" xml:id="stk7" contextRef="#ctx0" brushRef="#br0">6742 11468 184 0,'31'0'71'1,"-20"0"-55"-1,7-2-5 1,-4-3-3 12,2 3-1-12,-1-7 4 14,7 2 9-14,1-8 5 0,4 6-13 14,5-7 4-14,2 1 4 0,6 1 0 12,5 0 3-12,8-5-9 14,7 1-1-14,9 1-3 14,5-4 1-14,8-3 3 13,11-4 3-13,7 2-3 14,12 0 0-9,9 3-4-5,6-1 1 14,11 1-6-14,10-1-3 14,8 8 3-14,8-3 4 13,0 7-3-13,11-2-1 14,2 3 0-14,6 3 1 13,2 1-3-13,0 0 0 14,3 0-1-8,-5 0-2-6,2 0 1 13,-5 2-1-13,8 3 2 14,-9-3 3-14,-49 5 2 13,71 5 1-13,3-3-4 14,-11 3-1-14,3-2 1 0,0 6 0 13,-3-7 0-13,-3 3 2 13,-2-3-1-7,5 5 2-6,32 0-4 13,-8-2-2-13,-8 9-3 14,-2 0-1-14,-9 5 2 14,3 2 2-14,-3-2 0 13,1 0-1-13,-9-3 1 14,9 3-1-14,-11 2 2 17,5-2 1-15,-3 2-4-2,6 5 1 13,-8 0 0-13,0 0 2 14,-6-2-1-14,-7-1-1 14,-8-6 5-14,-11 6 4 13,-8-6-1-13,-5 1 1 14,-13-4-1-14,-17 5 2 13,-7-5-5-7,-11 0-3-6,-7-2-6 14,-9-5 0-14,-7 0 4 13,-14 0 2-13,-8-2-22 14,-8-10-12-14,-5-2-41 13,-5-4-18-13,-13-11-32 14,-11 1-13-14,-14-7 27 14</inkml:trace>
    </iact:actionData>
  </iact:action>
  <iact:action type="add" startTime="30244">
    <iact:property name="dataType"/>
    <iact:actionData xml:id="d8">
      <inkml:trace xmlns:inkml="http://www.w3.org/2003/InkML" xml:id="stk8" contextRef="#ctx0" brushRef="#br0">17410 11172 204 0,'-40'-12'77'15,"19"12"-60"-14,5 0 19 0,11 0 7 0,-1 7-7 12,1-2-1-12,2 2-11 13,9 7-4-8,4 5-12-5,9 5-1 0,5 9 3 13,5-3-2-13,2 5 1 14,-1 5 3-14,-4 5 3 13,-5-3-11-13,-2 3-1 14,-9-5-5-14,-4-2-2 14,-6-1 5-14,-8-8 3 13,-6 1-1-7,-7-6-2-6,-3-6-9 13,-5 1-3-13,-8-9-47 14,5-3-21-14,-2-3-57 14</inkml:trace>
    </iact:actionData>
  </iact:action>
  <iact:action type="add" startTime="30575">
    <iact:property name="dataType"/>
    <iact:actionData xml:id="d9">
      <inkml:trace xmlns:inkml="http://www.w3.org/2003/InkML" xml:id="stk9" contextRef="#ctx0" brushRef="#br0">17452 11748 376 0,'63'-21'143'1,"-36"9"-112"0,18-9-6 12,-24 7-11-6,13-9-15-6,11-1 1 13,11-9-2-13,10-5-2 14,8 6 3-14,14-8-2 0,12 4-1 12,14 8 0-12,8-2 3 14,7 1 2-14,6 8 2 14,13 2-1-14,3 8-2 13,8 8-4-8,2 10-2-5,-2 7 3 16,5 19 1-16,-3 7 2 0,1 14 0 13,-6 12-7-13,-11 7-3 14,1 16 3-14,-14 13 4 14,-13 1 2-14,-15 8 1 13,-17 13-3-13,-16-1 2 14,-15 4-1-11,-16 0 0-3,-19-7 2 13,-13-5 2-13,-22-2-3 14,-15-5 0-14,-18-5 1 13,-19-6 0-13,-14-10 0 14,-18-7 0-14,-16-14 8 14,-15-17 5-14,-25-9-2 13,-4-14-1-7,-17-7-6-6,-2-12-1 13,-14-5 1-13,9-9 0 16,-46-14-2-16,19-12 1 14,5-9 7-14,19-13 3 13,8-15 5-13,10-17 3 14,22-7 0-14,20-7 2 13,17-12 2-9,18-7 2-4,16 5-6 14,18-19-2-14,17 7-11 13,20-3-3-13,22-9-1 14,26 8 0-14,24 8-7 13,23 8 0-13,28 5-28 14,20 20-9-14,32 17-106 0,45 19-44 13,8-4 32-8</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7:27.871"/>
    </inkml:context>
    <inkml:brush xml:id="br0">
      <inkml:brushProperty name="width" value="0.05292" units="cm"/>
      <inkml:brushProperty name="height" value="0.05292" units="cm"/>
      <inkml:brushProperty name="color" value="#FF0000"/>
    </inkml:brush>
  </inkml:definitions>
  <iact:action type="add" startTime="17119">
    <iact:property name="dataType"/>
    <iact:actionData xml:id="d0">
      <inkml:trace xmlns:inkml="http://www.w3.org/2003/InkML" xml:id="stk0" contextRef="#ctx0" brushRef="#br0">4715 7419 136 0,'-21'7'52'1,"2"-7"-41"0,-20 7 13 0,20-7 5 14,-10 7-11-11,-13-3 0-3,-3-4-4 14,-6-4-1-14,-10 1-7 13,-2-1 5-13,-6-3 2 0,0-5 5 13,-2 2 1-13,-1-4 1 13,9-5 2-13,-1 1-1 14,6-3-1-14,8-5 1 14,-3-3 1-9,8 1-3-5,8-9-2 13,3-3-5-13,5-3 0 14,7-4-1-14,9-5 1 14,0-6-2-14,8-3 1 0,5-1221-2 12,5 2444 2 3,3-1219-4-15,8-2-2 0,5 8-2 19,5-11 0-19,6 4-4 14,5 4 0-14,3-1-1 0,0 8-2 12,-1 0 5-12,12 5 1 14,-4 2 0-14,14 2-2 13,2 6-4-13,1 10 0 14,7 8 0-14,1 7 2 14,5 7-1-9,-1 7 1-5,-2 14 0 14,0 10 0-14,16 16 0 14,-2 14 0-14,-4 12 2 13,-4-2 0-13,-11 2 0 14,-14-8 0-14,-2-3-3 14,-16-4 2-14,-2-6 1 13,-12 2 0-8,-7-7 2-5,-8-4 1 14,-3-11 7-14,-10 8 4 14,-3 0-3-14,-5 0-1 13,-3-4-2-13,-2 4 2 14,-1 0-3-14,-10-3 1 0,2-4-1 12,1-5 3-12,2-2-5 20,6-5-1-20,2-6-2 14,8-8 1-14,3 0-4 0,5 0 0 13,-6-7-65-13,12-7-28 13</inkml:trace>
    </iact:actionData>
  </iact:action>
  <iact:action type="add" startTime="33994">
    <iact:property name="dataType"/>
    <iact:actionData xml:id="d1">
      <inkml:trace xmlns:inkml="http://www.w3.org/2003/InkML" xml:id="stk1" contextRef="#ctx0" brushRef="#br0">860 7059 180 0,'8'0'68'15,"-11"4"-52"-14,-2 18 10 0,2-8 1 0,-5 19-2 12,0 21 0-12,-2 16-10 14,-1 24-2-9,-2 17-7-5,2 21 3 0,-7 2 1 12,2 7 6-12,-3 5 2 14,1-5-7-14,-1 12-2 14,1 2-1-14,-1-7 2 14,1 5 4-14,-1-7 1 13,1-3-2-13,-1 3 2 14,3 0-4-9,9 4-1-5,-1 10-2 13,8 14 2-13,5 0 4 14,-2 5 3-14,2-3-5 13,-3-2-2-13,-2 5-5 0,0-5-2 13,0 14-1-13,0-2-2 14,8 5 5-14,0-1 1 20,-2 8 0-20,7-13 1 0,-3 11 0 13,1-15 3-13,5 0-3 13,-6-9 1-13,1-13-5 14,-6-10-2-14,-2-15 0 14,2-14-1-14,-2-19-3 13,-3-10 0-13,8-11-3 14,0-9 1-9,2 16-2-5,9-16 0 14,7-15 4-14,1-4 3 13,2-12 3-13,8-5 1 14,8-4-2-14,8-10 1 13,16-7-2-13,13-7 2 14,16 0-2-14,10-2 2 14,19-5 0-9,8 0 1-5,11 0-5 14,4 0 1-14,4 0 2 13,18 2 1-13,-11 5-1 0,19-2-2 13,0 9 1-13,10-2 1 14,-2-5-3-14,3-5-2 13,2 3-9-13,3-5-3 14,-64 0 1-9,93-5 3-5,-16 5 5 14,-11 0 3-14,-10 0 0 14,-16 0 1-14,-10-9 6 13,-17-10 2-13,-20-7-2 14,-14-2-1-14,-11-5-3 14,-7-12-1-14,-6-9 1 13,-13-2 0-7,-18 11-3-6,7-23 2 13,-5-12 1-13,1-7 0 14,-9 0 4-14,-2 0 2 14,-9-19 2-14,-2-14 0 13,-5 5-2-13,-3-26 1 14,-2-5 0-13,-1-14 1-1,-7-2-4 18,2 6-3-18,-8-4 4 13,0 0 1-13,-5-9 4 14,-5-3 1-14,-3-4-8 0,-3-5-3 13,-2-17-6-13,0 10-1 13,-6-19 12-13,3 14 7 14,3-16-9-14,2 14 0 14,3-12-3-9,3 14 2-5,2-2 1 14,-5 16 1-14,-5-2-2 14,-1 7 1-14,1 0-2 13,-5-2-1-13,-1 4-2 14,3-9 1-14,-8 12-4 13,0-17 1-13,-2 12-3 16,-3-10 0-13,-3 5-5-3,0 8-3 14,3 9 4-14,2 25 4 14,1 12 4-14,2 13 2 13,-3 3-6-13,-2 15-3 14,-3 14 1-14,-2 5 0 14,-6 9 3-14,-5 12 2 0,-5 2-1 19,-8 12 1-19,-9 0 0 13,-9 5 0-13,-20 2 0 14,-18 0 3-14,-10 0 0 0,-22 5 1 13,-4 0 0-13,-20 4 0 13,-10 3-3-13,-5 2 0 14,-3 10 2-14,-3 2 2 17,-15 7-9-15,0 2-2-2,-9 5 3 14,-18 5 1-14,8-5 4 13,-8 12 3-13,1-5 0 14,7 12 2-14,13-5-4 14,5 7 0-14,17 5 1 13,5-7 0-13,15 2 0 14,25-4 0-9,4-1 0-5,22 1 0 14,13-3 2-14,16 0 1 13,13-7-4-13,11 5 1 14,13 0 2-14,3-2 1 13,8 6 3-13,10 8 1 0,0 20-1 13,8 22-1-13,5 10-1 17,9 29 0-12,-3 13-2-5,2 16 1 14,-5 14-4-14,-3 15 0 13,3 16 3-13,6 21 1 14,4 14-1-14,17 26-2 13,26 2-63-13,24 10-30 14,5-17-68 1</inkml:trace>
    </iact:actionData>
  </iact:action>
  <iact:action type="add" startTime="41394">
    <iact:property name="dataType"/>
    <iact:actionData xml:id="d2">
      <inkml:trace xmlns:inkml="http://www.w3.org/2003/InkML" xml:id="stk2" contextRef="#ctx0" brushRef="#br0">3982 8336 40 0,'-37'-12'16'1,"21"5"-12"-1,-10-7-2 1,15 7 2 12,-7-5 8-12,-9-2 4 14,1 0 4-14,-11-7 2 14,2 2-1-14,-7-7-1 13,5-2-6-13,0-5-1 14,8-7-6-9,-6 0 1-5,9 0-1 14,5-2 3-14,5 2-5 14,5 0 4-14,11-5 3 0,0-2-6 14,11 0-1-14,5 0-1 0,13 4 2 12,0-1-3-12,13 4 0 14,3-1211-1-14,0 2441 1 18,8-1209-4-18,5 2 0 14,11 6-4-14,5 11 1 0,0 14 0 12,-2 7 2-12,7 12-1 14,3 14 1-14,-3 9 0 14,1 12 0-14,-14 12 2 13,-5 7 2-13,-14-4-1 14,-4 8-1-9,-17-8 1-5,-7-3-1 14,-14-12 0-14,-5-2 0 14,-5-7-3-14,-9-12 2 13,1-12 3-13,-5-2 1 16,-6 0 1-16,11-12 2 13,-3-2-3-13,8-7 0 0,5-10-41 18,3-2-58-4,8 0 9-14</inkml:trace>
    </iact:actionData>
  </iact:action>
  <iact:action type="add" startTime="42131">
    <iact:property name="dataType"/>
    <iact:actionData xml:id="d3">
      <inkml:trace xmlns:inkml="http://www.w3.org/2003/InkML" xml:id="stk3" contextRef="#ctx0" brushRef="#br0">4731 8195 80 0,'26'7'33'1,"-18"-3"-26"0,16-1 14 0,-11-3 3 11,6 0-8-11,7 0-2 0,6 0-8 13,8 0-2-13,-1 0 9 20,6-3 6-20,6-1-10 14,4-3 13-14,-2-5 5 0,0-2-6 12,-5-12 1-12,-9-2-11 14,-4-12-2-14,-9-7-10 0,-10-7-4 13,-8-1 3-13,-13-3 2 13,-6-1-1-13,-5 2 0 14,3 3 1-9,-6 7 0-5,4 7 0 14,4 3 0-14,-5 11-3 14,8 5 2-14,0 7 1 13,3 2 2-13,0 2-3 14,2 3 0-14,3 7 1 14,5 17 0-14,6 9 0 13,5 11 0-8,2 6 0-5,3-6 2 14,-2-1-3-14,-1-1 0 14,-10-2-10-14,0-3-3 13,-2-6-77 2</inkml:trace>
    </iact:actionData>
  </iact:action>
  <iact:action type="add" startTime="43978">
    <iact:property name="dataType"/>
    <iact:actionData xml:id="d4">
      <inkml:trace xmlns:inkml="http://www.w3.org/2003/InkML" xml:id="stk4" contextRef="#ctx0" brushRef="#br0">1812 8390 292 0,'-71'14'110'1,"29"-14"-86"0,-6 5-11 0,29-5-11 11,-7 0-47-6,2-5-15-5,3 3-49 14,10-10-19-14,4-2 68 14,9 2 32-14</inkml:trace>
    </iact:actionData>
  </iact:action>
  <iact:action type="add" startTime="44159">
    <iact:property name="dataType"/>
    <iact:actionData xml:id="d5">
      <inkml:trace xmlns:inkml="http://www.w3.org/2003/InkML" xml:id="stk5" contextRef="#ctx0" brushRef="#br0">2045 8456 296 0,'-34'19'110'1,"-1"-10"-86"-1,-17-2 0 1,25-2-6 0,-13-5-7 11,-13-5 1-11,-10-2-6 14,-8-7-2-9,-4-5-2-5,-4-9 1 14,-3 0 0-14,11-3 1 0,-3 0 2 12,5-2 1-12,8 1 3 14,5-6 1-14,3-2 1 17,6-2-4-10,4-10-3-6,6 2-2-1,8 3-3 14,5 0-6-7,6 3-1-7,7-3-2 14,1 0 1-14,5 0-4 13,5 4 0-13,5-1 10 14,-3 8 6-14,6-1 3 14,0 4 1-14,0 5-2 13,11 2-1-13,-1 0-3 14,9 2-2-9,7 1 1-5,3-5 1 14,16 2-1-14,3 0-1 13,15 5 3-13,11-5 2 0,8 5-2 13,3 6 0-13,5 4-1 14,-8 8-2-14,2 6-4 15,3 4 0-15,-10 9 0 14,0 1 2-11,7 16 1-3,-12 7 1 14,-17 7 0-14,-15 7 2 14,-6 5 5-14,-10 2 4 13,-8 0 2-13,-6-2 3 14,-10-1-5-14,-8-1-1 14,-5 2 5-14,-8-8 2 13,-14-1-4-8,-10-3 0-5,-16-10-2 14,-18-4 1-14,-11-9-6 14,-19-5-2-14,-5-8-7 13,1-8 0-13,4-10-48 14,8-7-18-14,17-26-113 13</inkml:trace>
    </iact:actionData>
  </iact:action>
  <iact:action type="add" startTime="50582">
    <iact:property name="dataType"/>
    <iact:actionData xml:id="d6">
      <inkml:trace xmlns:inkml="http://www.w3.org/2003/InkML" xml:id="stk6" contextRef="#ctx0" brushRef="#br0">13094 6428 88 0,'82'0'35'1,"-42"7"-27"0,29-7 5 0,-38 5 1 11,17-2-8-11,8-3-1 0,7 0-1 13,9 0 0-13,7-3 2 20,3-2 1-20,3-2 8 0,7-4 2 12,11 1 5-12,6-2 1 14,5 3-10-14,10-3-3 14,3 5-6-14,3 3-1 0,7 1 1 12,-2-4 0-12,5 0 2 14,9 0-1-14,1-5 2 14,9 1 0-9,0 3 3-5,5 1-5 14,5 7-1-14,6 0-2 14,2 0 1-14,-2 5-4 13,2-3 0-13,6 3 1 14,-1-2 2-14,1 1-1 14,-1-1-1-14,4 8 9 13,-9 1 6-7,-3 5-7-6,-7 1-4 13,-3 1-3-13,-8-5-1 14,-10 0 0-14,-6 1 2 0,-5-8-1 13,-16 0-1-13,-8-3 7 13,-10 3 3-13,-9-7-5 14,-10 7-1-14,11 12-62 13,-6 7-25-7</inkml:trace>
    </iact:actionData>
  </iact:action>
  <iact:action type="add" startTime="53855">
    <iact:property name="dataType"/>
    <iact:actionData xml:id="d7">
      <inkml:trace xmlns:inkml="http://www.w3.org/2003/InkML" xml:id="stk7" contextRef="#ctx0" brushRef="#br0">15113 13143 176 0,'13'-35'66'1,"-5"13"-52"0,0-10-19 1,-3 20-12-1,1-2-30 14,2-5-7-14,2-2 4 13,1 0 2-13</inkml:trace>
    </iact:actionData>
  </iact:action>
  <iact:action type="add" startTime="53957">
    <iact:property name="dataType"/>
    <iact:actionData xml:id="d8">
      <inkml:trace xmlns:inkml="http://www.w3.org/2003/InkML" xml:id="stk8" contextRef="#ctx0" brushRef="#br0">15322 12821 20 0,'34'-7'8'6,"-26"11"-6"-5,6-1 1 0,-9-3 1 0,0 4 9 0,0-1 3 11,1-3 10-11,-4 0 4 13,1-3-5-13,0-1-3 0</inkml:trace>
    </iact:actionData>
  </iact:action>
  <iact:action type="add" startTime="54029">
    <iact:property name="dataType"/>
    <iact:actionData xml:id="d9">
      <inkml:trace xmlns:inkml="http://www.w3.org/2003/InkML" xml:id="stk9" contextRef="#ctx0" brushRef="#br0">15404 12804 207 0,'-3'-19'30'1,"1"-2"3"13,-1-5-1-13,3-4-18 14,3-1 5-14,2-2 4 4,3-7 3-4,5 0 4 14,6-4-7-14,7-10-4 13,9 4-3-13,4-6 3 14,12 2-2-14,9-3-1 14,9-2-6-14,11-2-4 13,10-5-3-13,10 8 0 14,9 4-4-9,7 7 0-5,8 7-1 14,6 4 0-14,13 3 0 13,13 0-2-13,3 8 0 14,10 8 3-14,8 1-2 14,6 9-1-14,-1-1 3 13,4 8 0-13,-1 8 1 14,11-1 2-9,-3 0-3-5,5 4 0 14,-2-4 1-14,5 1 0 14,-8 3 2-14,40-4 1 0,-16 0 1 12,-11-7 0-12,-7 0-2 14,-1 0 1-14,-7-4-4 14,-1 1 0-14,3-1 1 13,3-3 0-7,0-3 0-6,-5-2 2 13,4 5-3-13,1 0 0 14,-3 3 3-14,-5 4 1 14,3 0-1-14,-11 4-2 13,-3 3 1-13,-3 0-1 14,-12 0-3-14,-6 5 2 16,-11 2 1-13,-12 15 0-3,-6 3-3 14,-3 13 2-14,-13 9-1 13,-13 7-2-13,-11 1 0 14,-13 6 3-14,-13 5-5 13,-8 0 0-13,-13-1-2 14,-11-3 2-14,-8 4 4 14,-10 7 1-9,-6 0-2-5,-10-8 0 14,-8 1 2-14,-11-2 2 0,-8 9 0 12,-10-3 2-12,-14-1-2 14,-15-3-1-14,-14-5 1 14,-8-2-1-14,-10 2 0 13,-18-9 0-13,1-1 0 14,-9-8 0-9,-6 2 0-5,-3-10 2 14,-5-2-1-14,-5 0-1 13,-5 5 1-13,-9-5-1 14,1-5 0-14,-16 2 0 14,5-1 0-14,-8-8 0 13,-3-2 0-13,-7 0 0 14,5 2 2-9,-6-2 1-5,3 0-4 14,-8 0 1-14,9-3 0 13,-9 3 2-13,-3-7-1 14,6-5-1-14,0 5 3 13,0-5 0-13,0 0 1 14,2 5 0-14,1-3-5 14,-1 3-1-9,3 0 3-5,3 0 1 14,0-10 2-14,2-4 0 13,1-10 4-13,5-9 3 0,5-12 0 13,-3-2 1-13,8-12-4 14,-2-7-3-14,2-5-2 13,3-4-3-13,5-3 1 14,14 0-1-9,10 3 0-5,11 2 0 14,7-3 0-14,17 1 0 13,10-6 2-13,10-3 1 14,9-1 1-14,10 7 0 17,8-2 0-17,11-5 2 13,10-5-5-13,11-1-1 0,13-1-9 16,16-7-4-16,16-12-55 14,21-9-25-14,39-14-49 14</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8:32.160"/>
    </inkml:context>
    <inkml:brush xml:id="br0">
      <inkml:brushProperty name="width" value="0.05292" units="cm"/>
      <inkml:brushProperty name="height" value="0.05292" units="cm"/>
      <inkml:brushProperty name="color" value="#FF0000"/>
    </inkml:brush>
  </inkml:definitions>
  <iact:action type="add" startTime="4187">
    <iact:property name="dataType"/>
    <iact:actionData xml:id="d0">
      <inkml:trace xmlns:inkml="http://www.w3.org/2003/InkML" xml:id="stk0" contextRef="#ctx0" brushRef="#br0">2757 5262 164 0,'45'-38'63'1,"-27"29"-49"0,14-10 3 0,-11 7-1 11,3-2-10-11,11 0-1 14,7-5-3-14,11 3 1 14,10-8-2-14,11 10-1 0,14 0 1 16,15 9-1-15,16-2 0-1,5 7 4 14,17 5 2-14,4 4 0 13,9 10 1-13,10 7 2 14,0 16 5-14,5 15-4 14,-5 11 2-14,11 26-5 13,-9 14-2-13,-7 12 2 14,-3 14 2-9,-13 7-4-5,-11 12-3 14,-23 3-4-14,-11 3 1 13,-19 6 1-13,-13 9 2 14,-13 10-3-14,-18 15 0 14,-12 15 1-14,-7 26 0 13,-8 24 2-13,0 23 1 0,-8 7-1 19,0 0 1-19,-5 0-4 14,-3-12-2-14,-5-21-1 14,-6-12 0-14,-5-9 5 0,-5-5 3 12,-5 5 1-12,-6 2 0 14,-5 12 1-14,-2 5 1 14,-12 42 8-14,-2-30 4 13,3-17 0-7,0-10-2-6,-8-6-7 13,-13-5-4-13,-11-5 1 14,-3-17 0-14,-16-6-3 14,-18-15-1-14,3-13-1 13,-21-12-2-13,2-24-2 14,-8-14 1-14,-5-24-1 14,5-18-2-9,-10-24 3-5,5-21 0 13,-14-26 1-13,-2-23 0 14,0-22-7-14,-13-16 0 14,10-7-2-14,-10-14 1 13,11-5 2-13,-6-7 4 14,8-7-1-14,-6-7 1 0,6 0 0 19,0-12-2-19,0-14 5 13,11-2 1-13,-3-10 0 14,3-12-2-14,10-1-2 0,8-8 1 13,13-2 3-13,9-5 1 13,20-10 1-13,11-8 2 14,11-8 1-14,5 2 1 14,-146-350-9-9</inkml:trace>
    </iact:actionData>
  </iact:action>
  <iact:action type="add" startTime="4983">
    <iact:property name="dataType"/>
    <iact:actionData xml:id="d1">
      <inkml:trace xmlns:inkml="http://www.w3.org/2003/InkML" xml:id="stk1" contextRef="#ctx0" brushRef="#br0">0 7593 620 0,'0'-99'0'1,"93"-122"-6"0,-56 113 3 12,24-45-1-12,21-31-1 14,18-20-1-14,16-6-1 13,11-4 4-13,16 5 5 0,11 4 4 0,2 12 0 18,11 24-1-18,13 23-1 14,7 17 0-14,4 21-2 0,21 21-2 13,10 23-2-13,3 22-1 13,-6 30-1-13,4 24 3 14,-9 23-13-14,-8 29-4 14,-13 25-63-14,-7 31-26 13,-22 7-28-8</inkml:trace>
    </iact:actionData>
  </iact:action>
  <iact:action type="add" startTime="5614">
    <iact:property name="dataType"/>
    <iact:actionData xml:id="d2">
      <inkml:trace xmlns:inkml="http://www.w3.org/2003/InkML" xml:id="stk2" contextRef="#ctx0" brushRef="#br0">7601 5751 264 0,'69'-38'99'1,"-32"29"-77"0,24-17 7 0,-34 14-3 0,15-9-14 10,14-5-2-10,12-9-4 14,9-10-1-9,2 5-3 10,14-2-2-16,8-5 1 1,12-5-4 0,9 3 2 13,10-3 1-13,6 12 0 13,10 0 0-13,8 12 0 14,6 2 0-14,4 12 0 14,4 9 0-14,4 5 0 15,-2 12 0-11,8 9 2-4,-5 12-3 13,15 12 0-13,-7 9-1 14,5 7-2-14,-3 21 3 14,-3 10 2-14,-4 16 6 13,-17 19 6-13,-5 5-7 14,-8 19-3-14,-15 8-2 13,-17 8-1-7,-7 12-3-6,-12 9 2 14,-7 5 1-14,-8 16 2 13,-5 10-1-13,-13 5-1 14,-11 8 1-14,-8 4-1 0,-8-1 0 12,-14 5 0-12,-9 0 0 14,-12 7 0-14,-7 2 0 14,-8 5 2-9,-11 56-3-5,-5-11 0 14,-6-24 1-14,-4 0 2 13,-11-14-1-13,-3-7-1 14,-8-11 5-14,-5-13 1 14,-14 1 0-14,-10-17-1 13,0-3-3-13,-8-23 1 14,-13-4-4-9,-8-5 0-5,-2-17 3 14,-9-2 1-14,0-7-4 13,1-24-1-13,-9-4 1 14,3-17 2-14,0-9 0 14,-10-24-1-14,7-7-2 13,-5-9 1-13,-8-12-1 14,8-14-2-9,-7-12 0-5,-1-14 3 14,0-7-2-14,-13-14 1 14,11-5 2-14,-12-2 2 0,4-12-1 12,-8-2-1-12,2-12-4 14,3-12 0-14,-3-7 2 14,6-2 1-14,2-21-2 13,0-10 2-7,14-2 3-6,-1-15 1 13,1-11-4-13,15-4 1 14,6-22 0-14,5-9 2 14,8-17-3-14,13-16-2 13,3-5 2-13,13-14 0 14,5 0 1-14,8-7 0 13,5 4 0-7,12-9 0-6,9-2 0 14,11-5 0-14,6-4 0 14,10-3 2-14,14-9-1 13,4-3 2-13,17 3 0 14,7-10 1-14,11 3 0 13,8-10 2-13,5-9-3 14,6-7 0-9,7-5-1-5,9 4-2 0,10 4 1 13,5 3 1-13,1 11-1 14,12 8-1-14,14 17-2 13,13 12-1-13,16 28-20 14,16 33-10-14,20 26-8 14,12 40 0-14,15 33-76 20</inkml:trace>
    </iact:actionData>
  </iact:action>
  <iact:action type="add" startTime="9846">
    <iact:property name="dataType"/>
    <iact:actionData xml:id="d3">
      <inkml:trace xmlns:inkml="http://www.w3.org/2003/InkML" xml:id="stk3" contextRef="#ctx0" brushRef="#br0">4940 9601 168 0,'-13'0'66'1,"-1"0"-52"-1,-4 7-5 14,10-7-6-13,-5 7-5 14,-6-2 0-9,-5 2 2-5,3-5 2 14,-5 3-1-14,-9 2 15 0,-2-7 9 13,-5 7-2-13,-3-7 1 0,-3 0-11 12,-5 0-5 3,0 0-8-15,-2 0 0 0,-6-7 2 13,3-7 3 1,-6 2-4-8,-2-2-1-6,3 0 6 13,4-5 4-13,-1 5 1 14,4-5 3-14,1-2-1 14,2 2 0-14,0 3-3 0,5-8-1 12,3 3-3-12,5 0-1 14,9 0-3-14,-1-3-2 14,11 3 9-9,2-7 6-5,3 2-3 13,6-7-2-13,10 0-1 14,0-7-1-14,2 0-4 14,6 0-1-14,8-2-3 13,3 2-3-13,-1 0 4 14,9 0 3-14,7 0 1 13,6 0 0-7,10 0-6-6,0 0 1 14,22-7 2-14,-1 7 1 13,3 0-4-13,3 12 1 0,-3 2 2 13,8 12 1 1,3 2-6-14,5 12 0 0,2 12-1 13,6 16 2-13,3 17 1 18,-1 9 1-13,-4 5 0-5,-12 4 2 13,-10 3-1-13,-8-5 2 14,-10 10 2-14,-11-8 4 14,-16-4 0-14,-8 0 2 13,-13-5-2-13,-10 0 2 14,-9 5-2-14,-8-3 0 0,-7-4-5 19,7-3-3-19,-2 1-3 14,5-3 1-14,9-7-43 0,7-3-18 12,2 1-99 3</inkml:trace>
    </iact:actionData>
  </iact:action>
  <iact:action type="add" startTime="11378">
    <iact:property name="dataType"/>
    <iact:actionData xml:id="d4">
      <inkml:trace xmlns:inkml="http://www.w3.org/2003/InkML" xml:id="stk4" contextRef="#ctx0" brushRef="#br0">3495 9394 272 0,'-13'-9'104'1,"0"2"-81"0,-22-3-8 3,25 8-9-3,-9 2-6 13,-13-5 0-13,-5-2-3 14,-2 5 0-14,-12-3 2 14,-1-2 2-14,-7 7 2 0,1-2 5 12,0 2 3-12,-6 0-2 14,6 0 2-14,8 0-4 13,-3 0 1-7,8 0-3-6,3 0 0 14,7 0-3-14,11 0-2 0,1 0-4 12,7-5 0-12,3 3-31 14,5-10-14-14,2 0-52 13,6-9-43 2,0 0 58-15</inkml:trace>
    </iact:actionData>
  </iact:action>
  <iact:action type="add" startTime="11663">
    <iact:property name="dataType"/>
    <iact:actionData xml:id="d5">
      <inkml:trace xmlns:inkml="http://www.w3.org/2003/InkML" xml:id="stk5" contextRef="#ctx0" brushRef="#br0">2752 9159 260 0,'-14'0'99'1,"1"7"-77"0,-8 0-9 0,5-2-7 11,-5-3-6-5,-3 5 2-6,-5-2-3 13,-3 2 0-13,3-2 1 14,0 2 4-14,3 2 2 0,2 3 6 13,3 0 5-13,5-3-7 13,3 5-1-13,5-2-3 0,8 2-1 13,10 7-1-13,17 3 2 13,18 6-10-7,18 20-2 8,27 6-57-14,27 17-25 14,25 2-24-14</inkml:trace>
    </iact:actionData>
  </iact:action>
  <iact:action type="add" startTime="17520">
    <iact:property name="dataType"/>
    <iact:actionData xml:id="d6">
      <inkml:trace xmlns:inkml="http://www.w3.org/2003/InkML" xml:id="stk6" contextRef="#ctx0" brushRef="#br0">1826 9667 116 0,'-32'26'46'1,"8"-10"-35"0,-16 3 12 0,17-12 5 11,-12 0-1-11,-12 0 2 14,-14-9-10-14,-13-12-4 0,-16-10-8 12,0-18-1-12,-8-12 1 14,8-17-6-14,8-16-2 0,8-14 22 13,13-14 10-13,13-5 2 13,14 5 1-7,15 9-6-6,19 14 0 13,11 10-16-13,23 16-7 14,27 12-10-14,16 14-5 14,29 14-1-14,18 19 1 13,14 19 4-13,-6 16 3 14,-13 26 4-14,-13 19 2 14,-21 5-1-9,-17 11 1-5,-23 5-7 14,-16 0 1-14,-18-2-28 13,-14-10-9-13,-15-11-84 14</inkml:trace>
    </iact:actionData>
  </iact:action>
  <iact:action type="add" startTime="19875">
    <iact:property name="dataType"/>
    <iact:actionData xml:id="d7">
      <inkml:trace xmlns:inkml="http://www.w3.org/2003/InkML" xml:id="stk7" contextRef="#ctx0" brushRef="#br0">8821 9568 164 0,'-50'7'63'1,"10"0"-49"0,-29 10-2 0,35-10-2 11,-21 0-5-11,-14 0 0 14,-13 0-1-14,-14-5 2 15,-1 3-3-11,-7-5 14-4,1 0 8 0,0-7-2 13,2 0 1-13,6-5-4 13,0-4-3-13,13-8-9 14,5-2-3-14,6-2-3 13,7-7-2-13,6-5 1 14,2-5-1-14,6-2 0 0,5-7 0 19,6 0 0-19,4 2 0 0,9-2 6 13,5 0 4-13,7 0 1 13,4-5 1-13,2-4-9 14,8-1-1-14,0 8-2 13,8 4 0-13,2 2-3 14,6 6 2-14,5 4-1 14,6 5 0-9,5 4 2-5,5 3 0 14,8 9 0-14,10 2 0 14,14 6 0-14,13-1 0 13,16 10-5-13,16-3 1 14,18 5 2-14,3 0 3 13,0 0-2-13,0 0 0 14,23 0 1-8,-9 0 2-6,-17 5-3 13,-13-3 0-13,-8 5 1 14,-13 5 0-14,-11 7-3 13,-5 6 2-13,-13 11 3 0,-8 15 1 13,-13 13-1-13,-14 14-2 14,-13-3 12 0,-16 5 4-14,-10 0 3 5,-13 2 1-5,-9-2-5 13,-5-14 1-13,-7-5-5 14,-9-2-1-14,-2-10-9 14,-6-4-2-14,1-5-40 13,-3-12-17-13,-3-21-88 14</inkml:trace>
    </iact:actionData>
  </iact:action>
  <iact:action type="add" startTime="25580">
    <iact:property name="dataType"/>
    <iact:actionData xml:id="d8">
      <inkml:trace xmlns:inkml="http://www.w3.org/2003/InkML" xml:id="stk8" contextRef="#ctx0" brushRef="#br0">2569 12237 212 0,'0'36'79'1,"-10"-17"-61"0,-25 9 1 12,17-12-1-12,-19-2-10 14,-6 0-2-14,-10-2-14 13,-5-2-5-13,-13-3 6 14,-6 0-3-14,3 0-1 0,0-2 7 12,-6 2 1-6,6 0 9-6,-10-7 4 14,2-7 6-14,-3-8 4 13,-10-10 3-13,2-11 3 0,3-8-10 13,8-13-4-13,13-9-5 13,11-18-2-13,16-3 8 14,13-14 3-14,10-15 6 14,11-1 1-9,11-6-1-5,13 3 1 14,2 8-7-14,11 1 1 13,22 8-15-13,12 8-5 17,19 15-10-17,24 17-3 14,10 11 4-14,11 26 3 13,8 26 2-13,3 19 3 14,7 24 2-12,-2 22 3-2,-10 22 0 14,-12 15 2-14,-12 25-4 14,-25 0 0-14,-25-8 7 13,-28 1 4-13,-20 0-1 14,-29-19 2-14,-17-9-4 13,-13-2 1-13,-12-6-5 14,-4-11-2-8,3-9 0-6,6-13-1 13,7-4-5-13,6-11 1 14,5-3-16-14,10-7-4 0,1-8-28 12,10-4-9-12,5-7-72 14</inkml:trace>
    </iact:actionData>
  </iact:action>
  <iact:action type="add" startTime="26857">
    <iact:property name="dataType"/>
    <iact:actionData xml:id="d9">
      <inkml:trace xmlns:inkml="http://www.w3.org/2003/InkML" xml:id="stk9" contextRef="#ctx0" brushRef="#br0">8991 12023 116 0,'-6'8'44'1,"-2"-4"-35"0,-10 6 14 3,10-3 2-3,-11 4-7 14,-10 11 0-14,-8 3-9 13,-10 8-1-13,-12 10-4 14,-12 1-5-14,-6 3 0 0,-5-7 5 0,-13-4 5 11,-11-13 4 4,-2-13 4-15,-9-10 2 0,-2-14 1 19,3-12-3-19,2-10 0 0,5-1-9 13,6-3-5-13,19-7 9 14,10-7 6-14,13-8 0 13,10-6-1-13,12-5-3 14,12-2 1-14,17-17-2 14,2-2 2-14,16-12-2 13,13-2 2-8,16-5-2-5,13 12 2 14,16 7-8-14,19 10-4 13,23 13-11-13,19 12-3 14,16 26 1-14,5 14 1 14,11 24 6-14,-3 23 1 13,0 17-3-13,-10 23 1 0,-14 19 0 19,-15 14 2-19,-14 19 3 14,-16-11 2-14,-26 1-4 0,-24-6 1 13,-18 16 2-13,-27-19 3 13,-21-14-2-13,-19-14-2 14,-18-8-5-14,0-18-2 14,-8-7-44-14,-6-14-18 13,1-12-65-7</inkml:trace>
    </iact:actionData>
  </iact:action>
  <iact:action type="add" startTime="35819">
    <iact:property name="dataType"/>
    <iact:actionData xml:id="d10">
      <inkml:trace xmlns:inkml="http://www.w3.org/2003/InkML" xml:id="stk10" contextRef="#ctx0" brushRef="#br0">14174 9782 136 0,'-3'-2'52'1,"0"-3"-41"0,3 3 11 0,0-3 1 11,0 5-2-5,0-2-1-6,3-3-4 14,0 5 0-14,2-5-9 13,0 3 0-13,3-3 3 0,0-2 0 15,3 0 2-15,5 0-6 14,2 0-2-14,9 0-2 0,4 2-2 12,6-2 5-12,6 0 1 19,4 0 0-19,4 7 1 13,4 0 0-13,1 0 1 14,2 0-7-14,-5 5-2 14,0-5 2-14,-3 0 1 0,-2-5 13 12,-6 3 5-12,-5-3 5 14,-8-2 2-14,-2 7-12 14,-4-5-4-9,-1 3-9-5,-4 2-2 13,-2-5-2-13,-3 5-2 14,0-2-17-14,1-3-9 13,-1 5-44-13,0 0-17 16</inkml:trace>
    </iact:actionData>
  </iact:action>
  <iact:action type="add" startTime="36254">
    <iact:property name="dataType"/>
    <iact:actionData xml:id="d11">
      <inkml:trace xmlns:inkml="http://www.w3.org/2003/InkML" xml:id="stk11" contextRef="#ctx0" brushRef="#br0">14936 9493 248 0,'21'-12'93'1,"-16"12"-72"0,6 5-6 0,-3-3-6 0,5 3-10 10,5 2-2-10,6 7-1 14,5 0 3-14,3 5 0 13,0-5-2-13,-3 5 2 0,-3-5 1 13,-2 0 0-13,-3 5 2 14,-5-12 1-9,-2 7-1-5,-9-2-2 13,-5-3 14-13,-5 3 5 14,-6 0 2-14,-5-3-1 14,0-2-10-14,0 5-6 13,0-5-3-13,3 0-1 14,3 0-25-14,2-2-8 14,2-3-89-9</inkml:trace>
    </iact:actionData>
  </iact:action>
  <iact:action type="add" startTime="37156">
    <iact:property name="dataType"/>
    <iact:actionData xml:id="d12">
      <inkml:trace xmlns:inkml="http://www.w3.org/2003/InkML" xml:id="stk12" contextRef="#ctx0" brushRef="#br0">14761 9399 108 0,'3'-5'41'1,"-1"5"-32"0,1 0 0 12,0 0-3-12,2-2 0 14,0-3 1-14,1 3 25 14,2-3 11-14,-3-2 3 13,-3 7 2-13,1-5-21 14,-3 5-8-14,-5 5-11 13,-6 0-2-13,-7 2 1 5,-9 2 3-5,-5 3 1 13,-5 2-5-13,0 0-4 14,-2-7-4-14,4 0 1 0,6-2-21 13,5-3-10-13,6-2-37 13,7-2-16-13,3-5-4 14</inkml:trace>
    </iact:actionData>
  </iact:action>
  <iact:action type="add" startTime="37455">
    <iact:property name="dataType"/>
    <iact:actionData xml:id="d13">
      <inkml:trace xmlns:inkml="http://www.w3.org/2003/InkML" xml:id="stk13" contextRef="#ctx0" brushRef="#br0">14647 9321 304 0,'0'10'112'1,"-2"-1"-87"0,-4 10 2 12,6-12-4-12,0 14-20 14,3 10-5-14,8 11-77 14,7 17-33-14,6 2 0 13,0 0 1-6</inkml:trace>
    </iact:actionData>
  </iact:action>
  <iact:action type="add" startTime="38133">
    <iact:property name="dataType"/>
    <iact:actionData xml:id="d14">
      <inkml:trace xmlns:inkml="http://www.w3.org/2003/InkML" xml:id="stk14" contextRef="#ctx0" brushRef="#br0">24741 9709 212 0,'13'-7'82'1,"-5"7"-64"0,-5 0 2 0,-3 0-2 17,0 5-10-17,-5-3 0 14,-9 3 2-14,-12-3 4 0,-8-2-8 13,-11-2-1-13,-11 2-1 0,-5 0-5 12,0 0 1-12,1 7-2 14,7-2 0-14,8 2 2 14,5-5 0-14,6 5-7 13,4-2-3-8,7-3-47-5,4 3-22 14</inkml:trace>
    </iact:actionData>
  </iact:action>
  <iact:action type="add" startTime="38401">
    <iact:property name="dataType"/>
    <iact:actionData xml:id="d15">
      <inkml:trace xmlns:inkml="http://www.w3.org/2003/InkML" xml:id="stk15" contextRef="#ctx0" brushRef="#br0">24498 9406 300 0,'13'0'112'1,"-13"7"-87"0,3 14 2 12,-1 0-4-12,4 24-11 14,4 16-2-14,3 12-14 0,3 19-5 12,0 4-89-6,0 5-36 8,3-9 25-14,4-17 15 0</inkml:trace>
    </iact:actionData>
  </iact:action>
  <iact:action type="add" startTime="38686">
    <iact:property name="dataType"/>
    <iact:actionData xml:id="d16">
      <inkml:trace xmlns:inkml="http://www.w3.org/2003/InkML" xml:id="stk16" contextRef="#ctx0" brushRef="#br0">24987 10384 132 0,'0'-14'49'1,"-8"2"-38"0,-2 5-12 12,4 0-6-12,-1 0-22 0,-4 0-7 13,0 0 19-13,1 2 11 13,-1-2 31-13,1 5 16 14,-1-3 13-9,-2 5 4-5,0 5-7 14,-3-3-4-14,-3 5-15 14,-2 0-5-14,-5 3-16 13,-6-3 2-13,-8 0 1 0,-5-5-7 13,-8 5-4-13,-5-2-2 14,0-3 1-14,5 3-21 13,3 2-7-8,7 0-66 10,9 0-65-15,7-9 48 14</inkml:trace>
    </iact:actionData>
  </iact:action>
  <iact:action type="add" startTime="44271">
    <iact:property name="dataType"/>
    <iact:actionData xml:id="d17">
      <inkml:trace xmlns:inkml="http://www.w3.org/2003/InkML" xml:id="stk17" contextRef="#ctx0" brushRef="#br0">14594 12176 96 0,'19'-37'38'1,"-8"16"-29"0,4-12-5 3,-7 11-3-3,6 1 1 14,4-12 1-14,3-7 16 13,3-4 10-13,3-3 13 14,2-15 7-14,2-3-11 13,6-4-5-13,6-3-19 14,4 3-9-14,9 1-3 0,10 2-5 12,13 5 0-6,19 0-1-6,16 5 3 14,13 1-5-14,19 15 2 13,15 5-5-13,14 7 1 14,18-3 2-14,11 15 1 13,15-3 0-13,17 7 4 0,7 5 2 13,11 5 4-13,11 2 0 20,5 7 0-20,7 0 1 14,6 2 1-14,3 3-1 0,8 9 1 12,2 5-6-12,1 7-1 14,-9 0 0-14,-5 2 0 14,-8 5-5-14,-13-7 1 13,-5 3 2-13,-19 1 1 14,-8 3-2-9,-16 10 2-5,-15 13 1 14,-19 5 0-14,-16 5 0 14,-13 9 0-14,7 24-3 13,-28 3 0-13,-22 6 2 14,-20 12 0-14,-19 4 1 14,-24 4 2-14,-24 6-1 13,-19-14-1-7,-23 4 1-6,-26-4-1 13,-25-11 4-13,-20-15 2 14,-25 0 2-14,-20-7 0 13,-22-14-4-13,-13-10-1 0,-19-6 1 13,-12-12 0-13,-28-5 0 14,-7-5 0-14,-18-9-5 13,-22-7-1-7,-13-7 5-6,-13-10 3 14,-6 3-3-14,-10 2 0 13,0 5-3-13,-6 0-1 14,-5-10 3-14,1-9 3 13,-6-17 2-13,2-8 3 17,1-8-1-17,10-12 2 0,11-11-4 16,18-15-2-16,14-4 11 14,23-5 4-14,19-14 1 13,21-14-1-13,27-10 1 14,23-9-1-14,29-14-3 13,27 0 0-13,24-15-9 14,29 18-5-14,21 8-7 14,26 10-2-9,24 15-24-5,35 11-8 14,37 18-123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09:23.892"/>
    </inkml:context>
    <inkml:brush xml:id="br0">
      <inkml:brushProperty name="width" value="0.05292" units="cm"/>
      <inkml:brushProperty name="height" value="0.05292" units="cm"/>
      <inkml:brushProperty name="color" value="#FF0000"/>
    </inkml:brush>
  </inkml:definitions>
  <iact:action type="add" startTime="12487">
    <iact:property name="dataType"/>
    <iact:actionData xml:id="d0">
      <inkml:trace xmlns:inkml="http://www.w3.org/2003/InkML" xml:id="stk0" contextRef="#ctx0" brushRef="#br0">23193 1722 140 0,'-8'-11'55'1,"6"11"-43"0,-3 0 8 0,5 0 0 11,0 0-8-11,-3 4-2 14,0-4-3-14,-2 7 0 14,-3-4-4-14,-3 1 3 0,-2 3 3 12,-5 8 4-12,-4-8 2 14,-1 0 0-14,-1 0 1 14,-3-3-2-9,-4 3-1-5,2-7-3 14,-3 8 1-14,0-8-6 13,3 7-1-13,0-3-2 14,0-1 1-14,0 4-2 13,0-3-1-13,-3 3 1 14,0-7-1-14,0 0 0 14,-2-2 2-9,-1-7 1-5,1 2 1 13,0-7-2-13,2-1 1 14,3 1 4-14,5-4 4 14,6-1 2-14,2 5 5 13,2-3-8-13,4 1-1 14,2 2-5-14,0-3-1 0,0 5-3 19,0-6-1-19,0 8 1 0,-2-6 0 13,-1 2 0 1,-2-1 0-14,2 1 0 0,-2-7 2 13,0 2 1-13,-1-7 1 13,4 5-2-13,2-7 1 14,3 2 0-14,2-4 1 14,6 1 0-9,2-4 0-5,3 5 2 14,2-9 1-14,4 8-3 14,2 1-3-14,2 2 0 13,3 0 1-13,0 10 1 14,6-3 1-14,2 0-7 13,3 8 0-13,-1 1-1 14,7-2-1-8,-1 3 4-6,2 2 2 14,1-2 0-14,0 6-1 0,-1 3 1 14,1 0-1-14,0 3-3 13,-1 6 0-13,1 0-1 14,2 5 3-14,-2 1 0 13,0 3 1-13,-3 4 0 16,-3 3 0-14,-5 1-3-2,-5 3 2 13,-3 3 1-13,-2-6 0 14,-3 7 0-14,-6-5 0 14,-2 3 0-14,0-3 0 13,-3-7-3-13,-5 8 2 14,-2-3 1-14,-3-1 0 13,-3 4 0-7,0-4 2-6,-3 1-1 14,-2-4-1-14,0 3 1 13,2-3 1-13,0 1-1 14,-4-2-1-14,-1 0 1 13,2 1-1-13,-1 1-7 14,-1 1 0-14,0 1-90 14,3 4-39-9</inkml:trace>
    </iact:actionData>
  </iact:action>
  <iact:action type="add" startTime="14230">
    <iact:property name="dataType"/>
    <iact:actionData xml:id="d1">
      <inkml:trace xmlns:inkml="http://www.w3.org/2003/InkML" xml:id="stk1" contextRef="#ctx0" brushRef="#br0">22707 4100 192 0,'-3'-9'74'1,"-2"4"-58"0,-6 5 9 0,8 0 2 0,-2 0-12 10,-3 0-3-10,0 0-10 14,-5 0-1-14,0 7-1 13,-6-7 0-13,-2 7 0 5,-3-7 0-5,0 5 0 14,-2-3 2-14,0 3 1 13,2-3 1-13,-3 3 0 14,1 0 11-14,-1-5 5 13,1 0-2-13,-3-5 2 14,-3 0-7-14,3-2-3 14,0-7-1-9,2-5-1-5,1-2-4 13,2-7-1-13,0-5-1 14,3 0-2-14,3 0 3 14,2 0 0-14,2 5 1 13,7-5 0-13,4 5 4 14,6-5 3-14,2 5-2 13,5-3 0-7,4-2-5-6,2 5-3 0,2-5 0 13,3 5-1-13,0 2-3 13,3-2 2-13,3 2 1 14,2 0 2-14,5 7-1 14,8 5 2-14,1 0-7 13,2 7-1-13,5 4-3 14,0-1 2-9,-2 4 2-5,-3 0 2 14,0 7 1-14,-5 0 1 14,-1 0-3-14,1 7 2 13,-3 10 1-13,-3 4 0 14,1 7 0-14,-3 3 0 14,-3-3 0-14,-6 3 0 13,-1-3-3-7,-9-2 2-6,-5 2 1 13,0-2 2-13,-8 0-3 14,-8 7 0-14,0 0 1 13,-3 0 2-13,-2 0 1 14,-3-5 1-14,-2 3 0 0,-3-10 0 13,-3 0 2 1,-3-2 3-8,1-2 0-6,-1-8 2 0,-2 3-4 12,0-7 1-12,3-3-3 14,2 3 0-14,3-5-3 14,2 0 1-14,3-2-2 13,3-3-1-13,2 5-6 14,1-7-4-14,2 5-71 14,-3-3-32-9,9 3-26 10</inkml:trace>
    </iact:actionData>
  </iact:action>
  <iact:action type="add" startTime="18462">
    <iact:property name="dataType"/>
    <iact:actionData xml:id="d2">
      <inkml:trace xmlns:inkml="http://www.w3.org/2003/InkML" xml:id="stk2" contextRef="#ctx0" brushRef="#br0">8139 1038 120 0,'0'-17'46'1,"2"10"-35"0,-2 7 9 0,0 0 5 11,0 0-3-11,0 0 1 14,0 0-12-14,-2 0-4 13,-4-7-5-9,1 7 1-4,-3 0 2 0,-8 7-2 13,-2-2 0-13,-1 2 3 13,-2 5 1-13,0-3 1 13,0 13 0-13,-1 3 0 14,4 6 2-14,2 0-1 14,6 13 2-14,2-4 0 13,2 7 3-7,4-4-5-6,2 13-3 13,2 8-1-13,4 1-1 14,-4 8-2-14,1-7-2 0,0 2 1 13,-1-2-1-13,1 5 4 13,-3-1 2-13,-3-9 0 14,1-2 1-14,-6-9-4 14,-3 1-2-9,-2-4 2-5,0-4 0 14,-3-6-1-14,2-4-2 13,1-9 1-13,3-5-1 14,2-1 2-14,2-8 1 14,1-1 7-14,2-2 4 13,1 3-3-13,2-6-1 14,2 6-9-8,6 2 0-6,6 6 3 13,4 4 2-13,6 11 0 14,0-1 1-14,0 8-4 17,2 3-2-14,-2 11 0 5,0 5 1-5,-3 2-1-3,-3 0-1 14,-4-2 3-14,-4 7 0 14,1 9 1-14,-3 2 0 0,0-1-5 14,2 4-1 0,1 7 3-14,-3-5 3 0,-3 3 1 13,-5-12 0-13,-3-5-6 13,1 0-1-13,-4-14 5 14,4 3 3-14,-1-10 1 14,3-5 3-9,5-7 4-5,1-2 1 13,4-7-6-13,6-5-3 14,5-2-3-14,6-5 0 14,-6-2 0-14,19-5 3 13,5-7-5-13,0 0-3 14,-6-7-4-14,-4 2-1 14,-4-2-40-9,-1-7-17-5,-1-5-97 13</inkml:trace>
    </iact:actionData>
  </iact:action>
  <iact:action type="add" startTime="20294">
    <iact:property name="dataType"/>
    <iact:actionData xml:id="d3">
      <inkml:trace xmlns:inkml="http://www.w3.org/2003/InkML" xml:id="stk3" contextRef="#ctx0" brushRef="#br0">8133 4267 160 0,'-5'-14'63'1,"2"12"-49"0,1 2 16 0,2 0 3 0,0 0-16 17,-3 2-7-17,3 3-2 0,-3 2 1 13,3 2-4-13,0 3-1 0,3 2 2 13,0 0-1-13,-1 12 0 14,4-5-6-14,2 10-1 13,0 2 9-13,2-3 5 14,1 3-5-14,-3-2-4 13,-3-8 4-7,-5 3 3-6,-3-5-3 13,-5-2-2-13,-2 2-5 17,-3-4 0-17,-1-8 0 13,1 3 0-13,0-5 8 14,0 5 7-14,2-3-7 0,-2 3-2 13,2 2 7-13,3 5 3 17,0-3 1-17,0 8 0 14,3-1 2-14,2 8 0 13,3-3-4-13,3 5 1 14,2-5-9-14,6 5-2 0,2 0-5 12,3 2-3-12,11 5-60 14,10 0-25 1,13-16-60-10</inkml:trace>
    </iact:actionData>
  </iact:action>
  <iact:action type="add" startTime="41793">
    <iact:property name="dataType"/>
    <iact:actionData xml:id="d4">
      <inkml:trace xmlns:inkml="http://www.w3.org/2003/InkML" xml:id="stk4" contextRef="#ctx0" brushRef="#br0">17277 3202 104 0,'-5'-26'41'1,"5"19"-32"0,-3-5 4 0,3 10 2 11,0 2-5-11,3 0 0 14,2-5-4-14,1 3 1 0,2-3 7 12,-1 5 5-12,4 0-9 18,0-7 5-18,2 7 3 4,0-3-2-4,3-1 1 13,0 4-3-13,5-7-1 14,5 2-7-14,4 5-2 14,1-2-2-14,6-3-2 13,6 5 1-13,4 0 1 14,4-2-1-14,2-3-1 13,5 3-2-7,5-3 1-6,3 5 1 14,6-3 2-14,5-1-3 13,5-3-2-13,0 4 4 14,2-1 1-14,1-3 2 14,0-5 2-14,2 2 6 13,0-1 4-13,3-3 1 0,5-1 1 13,1 4-5-8,2 4-3-5,-1 0-8 14,7 7-1-14,1 2-1 14,-1 7 2-14,-1-6-1 13,0 4-1-13,0 0 1 14,-5-7-1-14,21 0 0 14,-2 0 2-14,-4-3-1 13,-2-1-1-8,-7 4 5-5,-4-3 1 14,-2 3-2-14,-5-4-1 14,-3 4-1-14,-6 0-2 13,1-3 1-13,-6-1 1 14,-5-1-3-14,-2 3 0 13,-3-3 1-13,-3-2 2 14,-3 7 1-9,-4-10 1-5,-7 6-2 14,-4 1-2-14,-6-1 1 14,-2 4-1-12,-5-5-7-2,-4 10-3 13,1-5-14-13,-3 7-7 14,-2-3-31-14,-6-1-10 14</inkml:trace>
    </iact:actionData>
  </iact:action>
  <iact:action type="add" startTime="42452">
    <iact:property name="dataType"/>
    <iact:actionData xml:id="d5">
      <inkml:trace xmlns:inkml="http://www.w3.org/2003/InkML" xml:id="stk5" contextRef="#ctx0" brushRef="#br0">21476 2745 176 0,'-5'-14'66'1,"2"14"-52"0,1-4 8 12,2 4 1-6,0 0-10-6,0 0 0 13,5 0-1-13,3 0 0 14,5 4-6-14,8-1 0 0,3 4 1 14,8 7-3-14,0 5-1 0,2 2-1 13,-2 2-2-13,-1-2 1 13,-4 1-1-13,-6 6 0 19,-8-5 0-19,-5-1 0 14,-5-1 0-14,-6 0 0 14,-5-2 0-14,-2 2 2 13,-6-2 1-13,-5 2-1 0,-6 2-2 13,-2 8-2-13,-3 2 1 14,-5 7-70 0,-5 7-64-9,-6-7 33-5</inkml:trace>
    </iact:actionData>
  </iact:action>
  <iact:action type="add" startTime="44181">
    <iact:property name="dataType"/>
    <iact:actionData xml:id="d6">
      <inkml:trace xmlns:inkml="http://www.w3.org/2003/InkML" xml:id="stk6" contextRef="#ctx0" brushRef="#br0">18918 3832 104 0,'10'-7'38'1,"-2"0"-29"-1,5 0 10 14,-5 7 5-13,3-5-9 14,0 3-3-14,2-3-3 14,0 3 1-14,3-3-5 13,2-2-3-13,6 7 1 0,5 0 0 13,3 5 1-13,5-3 2 0,3-2 3 19,5 5 7-19,2-5 4 0,4-5-1 12,2 3 0-12,5-5 3 14,3 0 3-14,7-5-9 14,1 12-4-14,5-7-7 15,3 2-4-15,2 5-3 14,6 5 1-14,0-3 1 13,2 3 2-9,3-5-1-4,0 0-1 14,-3 0 1-14,-2 0-1 13,-3 2 0-13,-5 3 2 14,-6-5-3-14,-2 0 0 14,-8 0 1-14,-3-5 0 13,-2 3 0-13,-9-3 2 14,-4-2-3-9,-9 7-2-5,-2-7-7 14,-6 0-4-14,-5 5-17 13,-2-3-7-13,-3 0-38 14,-6 3-42 0,-4-10 38-14</inkml:trace>
    </iact:actionData>
  </iact:action>
  <iact:action type="add" startTime="44643">
    <iact:property name="dataType"/>
    <iact:actionData xml:id="d7">
      <inkml:trace xmlns:inkml="http://www.w3.org/2003/InkML" xml:id="stk7" contextRef="#ctx0" brushRef="#br0">20876 3404 200 0,'0'0'74'1,"2"0"-58"0,1 5 5 12,0 2-1-12,5-5-12 14,7 10-2-9,9 9-4-5,8 5 1 14,5 7-2-14,3 2-7 0,-1-2-1 0,1 0-4 11,-3 0 2-11,-8 0 3 14,-5-12 3-14,-5 0 2 14,-6-2 3-14,-5 0-1 13,-8-5-1-13,-3 5 9 14,-5-3 4-9,-5 3-4-5,-3 2-3 14,-3 3-3-14,1-3-3 14,-1 7 3-14,1-2 0 13,2 2-19-13,0 3-7 14,0 4-70 1</inkml:trace>
    </iact:actionData>
  </iact:action>
  <iact:action type="add" startTime="48293">
    <iact:property name="dataType"/>
    <iact:actionData xml:id="d8">
      <inkml:trace xmlns:inkml="http://www.w3.org/2003/InkML" xml:id="stk8" contextRef="#ctx0" brushRef="#br0">13131 4961 132 0,'-5'-7'52'1,"2"2"-41"0,-2 3 9 12,5 2 0-12,-3-5-6 14,1 5 0-14,-1-5-11 13,0 3-1-13,1 2-2 14,-1-5 2-14,1 5 3 0,-1-2 9 0,0-3 3 12,1 5 3-12,2 0 2 19,0 0-1-19,0 0 2 0,0 0-7 13,0 0 1-13,2 0-6 14,6 0-1-14,3 0-4 13,5-2-1-13,2 2-1 14,6-5 0-14,5 5 2 14,5-2 1-14,1-3-1 13,2 5 1-7,5-2-4-6,3-3 0 13,3 10-1-13,-1-3-2 14,4-2 1-14,2 5-1 14,0-3 0-14,-1-2 2 13,-1 5-3-13,-1-3-2 14,-2-2 2-14,-3 5 2 13,0-3 0-7,-6-2 2-6,1 5 4 14,-3-5 4-14,-5 0-6 13,-3 0-1-13,-5 2-4 14,-3 3-3-14,-5 0-5 13,-3-3 0-13,-5 5-34 0,-3-2-12 13,0-3-47 8,-2-2-47-21</inkml:trace>
    </iact:actionData>
  </iact:action>
  <iact:action type="add" startTime="48909">
    <iact:property name="dataType"/>
    <iact:actionData xml:id="d9">
      <inkml:trace xmlns:inkml="http://www.w3.org/2003/InkML" xml:id="stk9" contextRef="#ctx0" brushRef="#br0">15012 4961 300 0,'19'-7'112'1,"-8"0"-87"0,2 2 0 12,-5 5-7-12,2 0-11 14,6 0-2-14,3 0-5 0,5-5-2 12,2 3 1-12,6-3 2 0,5 5 2 13,5-2 7-13,6 2 4 20,5 2 1-20,0-2 4 0,-3 5-2 13,-3 2-1-13,1-7-2 13,-6 0-1-13,-5 0-5 14,-2 0-3-14,-3 0-2 14,-3 0 0-14,-3-5-18 13,1 3-4-13,-1-3-37 14,1-2-17-9,-1 5-74 10</inkml:trace>
    </iact:actionData>
  </iact:action>
  <iact:action type="add" startTime="49270">
    <iact:property name="dataType"/>
    <iact:actionData xml:id="d10">
      <inkml:trace xmlns:inkml="http://www.w3.org/2003/InkML" xml:id="stk10" contextRef="#ctx0" brushRef="#br0">16536 4935 228 0,'27'-19'85'1,"-22"17"-66"0,6-3-8 0,-6 5-6 11,6 5-7-5,-1-5 0-6,6 2-3 13,3-2-1-13,2 5 3 14,3-5 3-14,-1 0 5 0,7 0 18 13,-4 0 9-13,0-5 4 13,4 5 0-13,-1-2-6 14,5-3-2-14,3 3-9 13,5-3-4-7,6 5 0-6,2 0 1 14,3 7-5-14,0-2-1 13,3 2-4-13,-1 2 1 14,1-2-2-14,-3 5 0 14,2-5 1-14,-7 0 3 13,-6 0 0-13,-5-2 2 14,-2-3-6-9,-4-2-1-5,-1 0-2 14,-4 5-2-14,-5-5-13 14,0 0-4-14,1 0-40 13,-1 0-15-13,0 0-49 14,0 2-60-14,3 3 56 13</inkml:trace>
    </iact:actionData>
  </iact:action>
  <iact:action type="add" startTime="49780">
    <iact:property name="dataType"/>
    <iact:actionData xml:id="d11">
      <inkml:trace xmlns:inkml="http://www.w3.org/2003/InkML" xml:id="stk11" contextRef="#ctx0" brushRef="#br0">18502 5043 212 0,'21'-7'79'1,"-15"7"-61"0,-1 0 10 3,-2 0 0-3,-1 0-12 14,1 0-2-14,0-2-2 0,2-3 0 12,0 0-6-12,6 3 7 0,2-5 6 13,3 2-4-13,8-2 2 14,5 0 1-14,3 0 1 13,5 2-6-13,5 3 0 14,3-3 1-9,8 5 3-5,2 0-5 14,4 0 1-14,1 0-6 14,-1 5-2-14,-1 2 0 13,0 0 1-13,-2 0-3 14,-6 0 0-14,-5-7 1 14,-5 5 0-14,-6-5 0 13,-5 0 0-8,-2 0-5-5,-6 0-1 17,3 0-30-17,-6-5-12 0,1 5-50 13,-1 0-22-13,-2 0-14 13</inkml:trace>
    </iact:actionData>
  </iact:action>
  <iact:action type="add" startTime="50201">
    <iact:property name="dataType"/>
    <iact:actionData xml:id="d12">
      <inkml:trace xmlns:inkml="http://www.w3.org/2003/InkML" xml:id="stk12" contextRef="#ctx0" brushRef="#br0">19965 5003 344 0,'45'-2'129'1,"-26"2"-100"-1,10 7 4 14,-10-5-4-13,4 5-17 14,7-2-4-14,4 2-5 14,6-7 0-14,7 5-2 13,1-5 2-13,-1 0 2 0,1-5 13 13,2 5 6-13,-2-7 1 13,0 0 2-7,-1 0-4-6,1 2-2 13,-1-2-14-13,-2 5-4 0,-5-3-2 13,-3 0-1-13,-2 10-36 14,-1-5-13-14,0 7-48 13,6 0-21-13,0 7-36 14</inkml:trace>
    </iact:actionData>
  </iact:action>
  <iact:action type="add" startTime="55229">
    <iact:property name="dataType"/>
    <iact:actionData xml:id="d13">
      <inkml:trace xmlns:inkml="http://www.w3.org/2003/InkML" xml:id="stk13" contextRef="#ctx0" brushRef="#br0">2839 591 260 0,'19'2'99'1,"-4"15"-77"0,4-1 2 0,-6-9-2 0,6 12-14 10,4 0-2-10,-1-2-4 14,4 8-2-14,6 1 1 14,0 7-6-14,10 0-1 0,11 7-2 12,5-5 0-12,11 12 2 14,-3-7 2-14,11 7 2 13,-3 0 3-7,-3 1 4-6,-5-4 2 13,-5-4 3-13,-8-5 4 17,0 3-4-17,-8-5 0 14,-5-5-6-14,2-7-1 0,-13-2-3 12,0-5-3-12,-5-7-9 14,-5 0-3-14,-4-7-19 17,-12-7-5-17,-6-14-9 14,-12-12-2-14,-4-7 13 13,-5-7 10-13,0 3 20 14,1 1 12-14,1 8 18 0,7 4 10 12,4 6 5-12,-2 10 2 14,8 1-9-14,-3 14-4 18,8 5-9-13,0 4-3-5,0 6-7 14,8 8-3-14,-3 1 0 13,8 6-1-13,-2-2-2 14,4 5 1-14,4 0-4 14,-8-5 0-14,4 5 1 13,-9-4 0-13,-6 4-3 0,-6-10 2 19,-1 1 1-19,-9-6 0 0,-6 4 2 13,-4-4 1-13,-8-4 1 14,-1 1 2-14,6-4-3 13,-5-4-2-13,5 0-44 14,2-7-21-14,9-2-52 14</inkml:trace>
    </iact:actionData>
  </iact:action>
  <iact:action type="add" startTime="61279">
    <iact:property name="dataType"/>
    <iact:actionData xml:id="d14">
      <inkml:trace xmlns:inkml="http://www.w3.org/2003/InkML" xml:id="stk14" contextRef="#ctx0" brushRef="#br0">1058 4615 84 0,'-2'-7'33'1,"2"12"-26"0,8-10 0 12,-6 5-1-12,6 0-7 14,0 0 1-14,11 0 2 14,-1 0 1-14,9 0 10 15,7 0 3-15,3-2 4 14,3 2 0-14,13 2-9 0,2-2-2 17,9 7-5-17,7-7-1 13,9 5-1-13,-1-3 5 0,11-2 3 13,0 0-1-13,0 0 2 14,-8 7 5-14,3-2 2 0,-1-5-3 12,-10 7-1 3,0-2-6-15,-5-3 0 0,-5 5 1 19,-6-7 5-19,-8 5-6 14,-5-3-2-14,-5-2-3 0,-1 0 0 12,-7 5-26 3,5-3-12-15,6 3-68 14</inkml:trace>
    </iact:actionData>
  </iact:action>
  <iact:action type="add" startTime="68260">
    <iact:property name="dataType"/>
    <iact:actionData xml:id="d15">
      <inkml:trace xmlns:inkml="http://www.w3.org/2003/InkML" xml:id="stk15" contextRef="#ctx0" brushRef="#br0">598 6252 108 0,'-26'-19'44'15,"15"14"-35"-14,-5-2 16 0,13 7 6 0,3 0 3 12,0-2 4-12,3 2-19 14,13 2-6-9,10 5-8-5,11 5-4 0,19 0 0 12,5 2 1-12,5 0 1 14,3 0 5-14,-6 5 5 14,9-5-3-14,-6 5 0 14,3-2-9-14,-6-1 0 13,-2-7-1-13,-13 3 2 13,-3-5-3-7,-16-4 0-6,-5 1-4 14,-3-4 1-14,-5-4-38 14,-14-3-14-14,-2-1-34 13</inkml:trace>
    </iact:actionData>
  </iact:action>
  <iact:action type="add" startTime="68575">
    <iact:property name="dataType"/>
    <iact:actionData xml:id="d16">
      <inkml:trace xmlns:inkml="http://www.w3.org/2003/InkML" xml:id="stk16" contextRef="#ctx0" brushRef="#br0">1191 6189 184 0,'0'0'71'1,"2"4"-55"0,9-1 4 12,-3 6-2-12,8-2-7 14,2 2-1-9,9 6-9-5,-1 1-2 14,1 5 0-14,-1 0-2 0,-7 5 1 12,-9-5 6-12,-2 5 2 14,-5 0 11-14,-6-5 6 14,-2 5-6-14,-6-5 1 13,-5 0-5-13,-5 1 0 14,-5-4-7-9,-3 1-4-5,-3 0-41 14,3-2-16-14,2-6-57 20</inkml:trace>
    </iact:actionData>
  </iact:action>
  <iact:action type="add" startTime="72058">
    <iact:property name="dataType"/>
    <iact:actionData xml:id="d17">
      <inkml:trace xmlns:inkml="http://www.w3.org/2003/InkML" xml:id="stk17" contextRef="#ctx0" brushRef="#br0">23506 974 192 0,'8'-14'74'1,"-11"14"-58"-1,6 0-2 1,-3 0-5 12,0 0-7-12,2 7 1 14,1-7-2-14,2 7-1 13,3 1 1-13,3 3 1 0,2 1 1 14,0 2-4-10,0 5 1-4,1 4 0 14,-4 3 2-14,1 12 1 14,-3-3 3-14,-3 5-3 13,-2 3 0-13,-1 1 3 14,-2-8 3-14,-2 4 0 13,-1-1 0-13,0 1-5 14,3 15-3-8,0-1 4-6,3 2 4 13,2 1-5-13,3-10 0 0,3 4-2 13,2-4-2-13,0 3 3 13,6-6 0-13,2-1-1 14,0-6-2-14,-2-8-2 14,-1-8 1-14,-2-2 5 13,-3-1 2-7,-5-3-7-6,-3-1-1 13,-5-3 0-13,-2-1 3 14,-1 2-5-14,-2 2 1 14,-3-7 5-14,0 4 4 13,-3 1-1-13,1-2 2 14,-3 1 2-14,-3-1 2 14,0 2 1-9,-3 2 0-5,3 5-4 14,1 6-3-14,1 11 0 13,4 11-1-13,-1 0 0 14,3 0 0-14,3 0-2 13,0 0-2-13,2 12 1 14,0 6 1-14,3 4-3 0,0-3 0 19,0-5 5-19,0 5 2 0,-2-1 2 13,-1-1 0-13,-5-5-2 14,-2-1 1 0,-1-8 2-14,-2-5 2 0,-3-3-5 13,-3-12-2-13,-2 1-2 14,-3-5 1-14,1-12-2 13,-1-2 2-8,0 0 0-5,3-5 1 14,0-5-5-14,2 5 1 13,6-7-24-13,2 7-10 14,3-2-119 1</inkml:trace>
    </iact:actionData>
  </iact:action>
  <iact:action type="add" startTime="84684">
    <iact:property name="dataType"/>
    <iact:actionData xml:id="d18">
      <inkml:trace xmlns:inkml="http://www.w3.org/2003/InkML" xml:id="stk18" contextRef="#ctx0" brushRef="#br0">14168 5017 116 0,'-18'-2'44'1,"5"9"-35"13,-3 5 12-13,8-5 1 0,-3 2-6 13,-5 10-1-13,-5 0-5 14,-8 2-1-9,-5 0-5-5,-9 5 4 0,-7 0 4 13,-3-5 0-13,-5-2 1 14,-5-3-3-14,-6-4-1 13,-3-5-3-13,-2-7 1 14,-3-2-4-14,1-3-2 13,-4-7 4-13,-2-2 1 14,3 0 2-9,0-7 0-5,2-5-4 14,3 5-3-14,2-5 6 14,6 0 3-14,5 5-1 13,6-12 2-13,7 0 0 14,6-2 3-14,5-10-5 13,8-2-1-13,5 0 0 14,5-2 0-8,6-3 0-6,5 0 0 13,6 3-4-13,2-3-1 0,5 3-1 13,3-3-2-13,5 5-4 13,11 0-2-13,5 0 3 14,11 0 1-14,5-5 2 14,5-2 0-14,3 0-3 13,8 7 0-7,5 0 2-6,11 7 0 16,7 7 1-16,11 12 0 14,9 2-3-14,9 10 2 13,1 9-1-13,-3 16-2 0,0 8 3 13,-5 11 2-13,-8 12-2 14,-5 5-2-14,-6 2 2 17,-8 9 2-17,-7 10-2 14,-11 7 0-14,-8-7 1 13,-14-5 0-13,-10 5 0 14,-7 0 2-14,-12-5-1 13,-10-2 2-13,-8-12 0 14,-8-7 1-14,-5 0 0 14,-3-9 0-9,1-5-2-5,1-10-2 0,7 1-13 13,1-8-4-13,6-4-57 15,11-5-26-15,10 0-4 23</inkml:trace>
    </iact:actionData>
  </iact:action>
  <iact:action type="add" startTime="85902">
    <iact:property name="dataType"/>
    <iact:actionData xml:id="d19">
      <inkml:trace xmlns:inkml="http://www.w3.org/2003/InkML" xml:id="stk19" contextRef="#ctx0" brushRef="#br0">15867 5022 160 0,'-3'0'60'1,"3"0"-47"-1,0-5 19 14,0 5 7-13,0 0-11 14,0 0-1-9,0 0-14-5,0 0-3 14,0 0-6-14,0 0-3 0,0 0 2 13,0 0 0-13,0 0 1 13,0 0-2-13,0 0 1 0,0 0-11 13,0 0-2-13,6 5-35 14,-1 2-15-14,3-2-33 20</inkml:trace>
    </iact:actionData>
  </iact:action>
  <iact:action type="add" startTime="86350">
    <iact:property name="dataType"/>
    <iact:actionData xml:id="d20">
      <inkml:trace xmlns:inkml="http://www.w3.org/2003/InkML" xml:id="stk20" contextRef="#ctx0" brushRef="#br0">17730 4977 140 0,'-8'-14'55'1,"10"7"-43"0,-7 0 3 0,5 7-1 11,0 0-1-11,-2 0 5 14,-1 5-1-14,0-5 1 13,1 2-9-13,-4-2 3 0,1 0 4 13,2 0 1-11,1 0-1-2,-1 0 0 19,0 5 3-19,3-5-11 0,-2 0-4 13,2 0-10-13,2 0-1 13,1 0-43-13,2 0-17 14,3 0-30 1</inkml:trace>
    </iact:actionData>
  </iact:action>
  <iact:action type="add" startTime="86785">
    <iact:property name="dataType"/>
    <iact:actionData xml:id="d21">
      <inkml:trace xmlns:inkml="http://www.w3.org/2003/InkML" xml:id="stk21" contextRef="#ctx0" brushRef="#br0">19037 5055 176 0,'8'-7'68'1,"-11"7"-52"0,0 0 10 0,3 0 1 11,0 0-7-11,-2 0-1 14,2 0-9-14,-3 2-2 13,0-2-4-7,1 0-3-6,-1 5 2 0,1-5-2 13,2 0-1-13,0 2 1 13,0-2 1-13,0 0 1 14,0 0 1-14,0 0-2 13,0 0-2-13,0 0-2 14,2 0 1-14,-2 0 1 0,0 0 2 19,3 0-6-19,-1 5 1 14,1-3 1-14,-3 3 1 0,-3-5 3 12,1 7 1-12,-1-7-1 14,-2 5-2-14,2-3-2 14,1-2 1-14,-1 5 1 13,0-3 2-13,1-2-6 14,-4 0-1-9,1 0-5-5,2 0-1 14,1 0 3-14,-1 0 5 13,1 0 0-13,2 0 1 14,-3 0 0-14,3 5 0 14,-3-3 2-14,1-2 0 13,-4 7 0-13,-2-2 0 14,-2-3 0-9,-3 3 2-5,-9 2-1 14,-7-2-1-14,-8-3 1 14,-13 5 1-14,-3-14-1 13,-5 0 2-13,0-12-2 14,2-2 2-14,0-12 13 14,6-7 7-14,5-14-3 0,6-7 1 19,7-5-10-19,8-2-2 13,8-12-3-13,11-2 1 0,10 4-6 13,14 10-1-13,15 2 0 14,16 12 0-14,19 2 0 13,16 12 0-13,13 12-3 14,7 14 0-14,12 9 2 14,-9 10 2-9,1 2-5-5,-3 14 1 13,-6 12 1-13,-7 14 1 14,-14 19-2-14,-13 9 0 13,-18 12 2-13,-19 7 0 14,-21 0-2-14,-24-2 2 14,-21-5 3-14,-13-5 1 13,-8-4-1-7,-1-19 1-6,1-10 0 14,3-16 1-14,4-7 0 13,9-12 0-13,5-7-11 14,8-12-5-14,5-4-54 13,8-10-21-13,11-7-16 14</inkml:trace>
    </iact:actionData>
  </iact:action>
  <iact:action type="add" startTime="87748">
    <iact:property name="dataType"/>
    <iact:actionData xml:id="d22">
      <inkml:trace xmlns:inkml="http://www.w3.org/2003/InkML" xml:id="stk22" contextRef="#ctx0" brushRef="#br0">20997 5196 216 0,'-21'7'82'1,"5"0"-64"0,-15 7 0 12,9-9-6-12,-12-3-6 14,-14-4-1-14,-12-10-3 14,-12-7-2-14,-10-4 1 13,-5-8-1-13,-3-4 0 0,2-10 0 13,1-9 0-13,5-2 8 0,13-8 7 19,16 3 10-19,14-7 7 0,18-12-6 12,18-14-3 3,19 7-11-15,16-12-5 0,15-2-7 13,17 2-2-13,15 22 1 13,6 13 0-13,7 24-2 14,12 26 2-14,1 28-1 15,6 26 0-11,3 19 0-4,0 28 0 14,-16 12 0-14,-16-3-2 13,-16 3 3-13,-18 0 0 14,-17-3 1-14,-17-9 0 13,-14-7-3-13,-14-7 2 14,-12-1221 1-14,-8 2430 2 14,-3-1228-1-9,-3-2 2-5,0-12-2 14,3-10 2-14,5-4-48 14,3-7-20-14,3 0-57 13</inkml:trace>
    </iact:actionData>
  </iact:action>
  <iact:action type="add" startTime="93782">
    <iact:property name="dataType"/>
    <iact:actionData xml:id="d23">
      <inkml:trace xmlns:inkml="http://www.w3.org/2003/InkML" xml:id="stk23" contextRef="#ctx0" brushRef="#br0">2371 9147 132 0,'-8'-2'49'1,"5"2"-38"-1,-5 0 8 1,8 0 3 0,-5 0-2 11,2 0 3-11,3 0-2 14,-5 0-1-14,2 0-10 13,1 7 2-13,2 0 2 0,-8 5 4 13,2 4 1-13,4 3-4 14,-9 9-1-14,3 3-4 13,0-3 1-7,0 5-2-6,0 2 0 13,-2 5-3-13,-1 12 1 14,1 0 0-14,2 4 3 13,0-2-1-13,-3 17 0 14,3-1-5-14,3 10-1 14,2-7 1-14,1 7 2 13,2 5-3-7,-8-8 0-6,0 1 5 13,-3-12 3-13,-7-10-6 14,-1 3-3-14,-7-5 1 14,-1 0 2-14,1-7-4 13,-3 0-1-13,-3-7 0 14,6-2 2-14,4-10-1 0,4 0 2 19,-1-9-2-19,11 0-1 0,-2-5 1 13,2-2 1-13,3-3 3 13,5-2 4-13,5 5-4 14,3 7-1-14,2-3-2 14,4 8-2-14,7-3-2 13,-3 0 1-13,-4 7 1 14,1-2 2-9,1 7-3-5,-5 3-2 14,-1 1-1-14,-2 6 3 13,0-4 0-13,-5-1 3 14,5-3 1-14,0-2 1 14,-6 0-2-14,4 3 1 13,2-4 0-13,-3 8 3 14,3-7 1-9,3 0 1-5,2-4 2 14,-3-4 1-14,-2-3 1 14,3-4 0-14,-3-4-4 13,0-6-3-13,-6 3-7 0,6-8-1 13,-8-3-48-13,0-7-20 13,-5-15-101 8</inkml:trace>
    </iact:actionData>
  </iact:action>
  <iact:action type="add" startTime="94802">
    <iact:property name="dataType"/>
    <iact:actionData xml:id="d24">
      <inkml:trace xmlns:inkml="http://www.w3.org/2003/InkML" xml:id="stk24" contextRef="#ctx0" brushRef="#br0">2172 11781 252 0,'-8'10'93'1,"-8"1"-72"-1,-5 11 7 1,13-8 0 12,-10 4-11-12,-6 8 1 14,3 3-5-14,-6 1 0 13,9 10-7-13,2 2 9 0,8 17 7 13,8 2-5-13,5 15 1 14,-2-3-7-9,2 7 1-5,1-1-5 14,-1 1-2-14,-10-4-2 14,-9-10-3-14,-2-12-4 0,-5-7 0 12,-13-10-11-12,-3-13-6 14,-5-5 3-14,2-15 0 19,-3-4 8-13,9 0 4 1,5 0 4-6,10 3 3-1,12 4 6 13,7 16 4-13,10 8 2 14,14 14 5-14,-3 9 1 14,3 4 3-14,-3-1-6 13,-5-5 1-13,-5 6-10 14,-11-1-4-14,-3 2-2 14,-5-5-1-9,-3-3-3-5,3-1 0 13,0-3 6-13,8 0 5 14,8 0-4-14,-5 0-2 14,5-2 5-14,0-5 3 13,0-12-21-13,-8-9-7 14,-8-45-161 0,-3-33 12-8</inkml:trace>
    </iact:actionData>
  </iact:action>
  <iact:action type="add" startTime="102159">
    <iact:property name="dataType"/>
    <iact:actionData xml:id="d25">
      <inkml:trace xmlns:inkml="http://www.w3.org/2003/InkML" xml:id="stk25" contextRef="#ctx0" brushRef="#br0">14121 1821 144 0,'-8'-23'55'1,"0"13"-43"0,-13 5-3 0,10 5-3 11,-7 5-5-11,-9-2-1 14,-7 4-2-14,-9-3 1 13,-9-4 1-13,-1 7 2 0,-6-7 1 13,-1 0-4-8,-7 0 1-5,-4 3 6 14,-3-3 4-14,0-3 1 14,-3-1 1 0,3-3-2-14,3 0 1 0,12-1-4 13,12 1-2-13,10 0-5 14,8 3 0-14,7 1-29 15,12-1-10-11,13-3-36 11</inkml:trace>
    </iact:actionData>
  </iact:action>
  <iact:action type="add" startTime="102759">
    <iact:property name="dataType"/>
    <iact:actionData xml:id="d26">
      <inkml:trace xmlns:inkml="http://www.w3.org/2003/InkML" xml:id="stk26" contextRef="#ctx0" brushRef="#br0">17058 1842 156 0,'-8'0'60'1,"-8"0"-47"0,-13 3 10 0,10-3 3 11,-7-3-15-11,-14-1-6 13,-10-3-1-13,-8-1 1 14,-6 1-2-14,-5 0-4 0,3-4 0 13,0-4 1-8,3 4 2-5,4 4-3 14,6 0 0-14,6 0 1 13,7 7 2-13,6 0-25 14,5 4-12-14,2 3-42 14</inkml:trace>
    </iact:actionData>
  </iact:action>
  <iact:action type="add" startTime="103421">
    <iact:property name="dataType"/>
    <iact:actionData xml:id="d27">
      <inkml:trace xmlns:inkml="http://www.w3.org/2003/InkML" xml:id="stk27" contextRef="#ctx0" brushRef="#br0">13465 2400 152 0,'-35'14'57'6,"6"-2"-44"-5,-16 2 7 0,24-7 3 0,-11 4-10 11,-10-8-2-11,-11 6-6 14,0-6-4-14,0-3 0 14,0 0 1-14,3-3 1 0,5-9-4 12,3 8-1-12,5-3 1 14,8 7 2-14,7-7-2 13,6 4-2-7,11 3-25-6,10 3-11 13,11 4-33 2</inkml:trace>
    </iact:actionData>
  </iact:action>
  <iact:action type="add" startTime="103766">
    <iact:property name="dataType"/>
    <iact:actionData xml:id="d28">
      <inkml:trace xmlns:inkml="http://www.w3.org/2003/InkML" xml:id="stk28" contextRef="#ctx0" brushRef="#br0">15780 2303 112 0,'34'-30'44'1,"-23"20"-35"0,2-1 18 12,-8 11 5-12,-2-5-15 14,-3 5-7-14,-3 5-6 13,-7-1-1-13,-9 3-2 14,-7 3 2-14,-6-6 0 4,-10 3 3-4,-6 3 3 14,-8-1-2-14,-2 1-2 13,0-3-2-13,0 0-3 14,-6-3 3-14,-4-1 2 14,-1 2-4-14,0-1-1 0,5-1 2 12,6 4 1-12,3 0-6 14,4-3-2-9,9 6-53 10,2 2-50-15,9 2 31 14</inkml:trace>
    </iact:actionData>
  </iact:action>
  <iact:action type="add" startTime="104382">
    <iact:property name="dataType"/>
    <iact:actionData xml:id="d29">
      <inkml:trace xmlns:inkml="http://www.w3.org/2003/InkML" xml:id="stk29" contextRef="#ctx0" brushRef="#br0">13555 3357 204 0,'-3'-14'77'1,"-5"18"-60"0,-13-8 2 12,2 4-2-12,-10 0-5 14,-13 4 3-14,-11-4-6 13,-13 0-3-7,-14-4-3-6,-7 1 4 0,2-1 5 12,-2-3 3-12,3-5 0 0,9 5-5 13,9-3-2 2,11 1-4-15,10 2-3 0,8 0-16 12,10 0-5-12,33-3-208 29,15-6 124-23</inkml:trace>
    </iact:actionData>
  </iact:action>
  <iact:action type="add" startTime="112491">
    <iact:property name="dataType"/>
    <iact:actionData xml:id="d30">
      <inkml:trace xmlns:inkml="http://www.w3.org/2003/InkML" xml:id="stk30" contextRef="#ctx0" brushRef="#br0">15274 1694 100 0,'0'-5'38'1,"0"12"-29"0,-2-2-1 0,2-2-2 0,0-3 0 12,-3 0 3-12,3 0 2 14,0 0 3-14,0 0-5 14,0 0-1-14,-3 0-6 13,3 0-2-13,0 0-24 13,0 0-12-9,0 0-1-4,0 0-1 14,6 7 6-14,-1-3 3 13</inkml:trace>
    </iact:actionData>
  </iact:action>
  <iact:action type="add" startTime="112676">
    <iact:property name="dataType"/>
    <iact:actionData xml:id="d31">
      <inkml:trace xmlns:inkml="http://www.w3.org/2003/InkML" xml:id="stk31" contextRef="#ctx0" brushRef="#br0">15333 1755 36 0,'13'7'13'1,"-8"0"-10"-1,3-4 8 1,-5 1 3 0,2-4 1 0,0 0 1 0,1 0-4 9,-1 5-2-9,3-5-4 14,0 2 1-14,-3-2-4 13,0 0 0-13,1 5 1 14,-6-5 0-14,0 0 9 0,0 0 6 13,0 0-6-13,-3-5-2 13,-5 5-4-7,-5-2-2-6,-6-3-3 13,-5-2 1-13,-10 0 2 0,-3 3-2 13,-5-3-2-13,-9 7 0 14,-1 0-1-14,-7 0 0 13,1 0 0-13,0 0 0 14,0 0 0-14,2 0 0 14,6-7 0-9,5-1 2-5,8 6 1 13,10-3-4-13,6 1 1 14,5 4-16-14,16 4-57 29</inkml:trace>
    </iact:actionData>
  </iact:action>
  <iact:action type="add" startTime="113328">
    <iact:property name="dataType"/>
    <iact:actionData xml:id="d32">
      <inkml:trace xmlns:inkml="http://www.w3.org/2003/InkML" xml:id="stk32" contextRef="#ctx0" brushRef="#br0">17285 1781 92 0,'0'-5'35'1,"-5"5"-27"0,-11 15-2 0,3-8-3 11,-11-3 1-11,-8 3 2 14,-7 0-5-14,-6 5 0 13,-6-2 1-8,4-3 3-5,-1 0-26 14,3 0-13-14,0-3-5 14,3 11 0-14</inkml:trace>
    </iact:actionData>
  </iact:action>
  <iact:action type="add" startTime="113977">
    <iact:property name="dataType"/>
    <iact:actionData xml:id="d33">
      <inkml:trace xmlns:inkml="http://www.w3.org/2003/InkML" xml:id="stk33" contextRef="#ctx0" brushRef="#br0">13597 2560 116 0,'11'-26'46'1,"-6"12"-35"0,0 2 9-1,0 5 5 1,-2 4-14 14,2-1-6-14,-2-3-6 14,2 7-2-14,1-3 2 13,-1-1 0-13,-2 4 3 0,-1 0-3 13,-2 0 0-13,-2 7 1 13,-4 0 0-13,-4-3 6 0,-9 4 6 17,-5-1-2-13,-2 0 0-4,-3-3-6 14,0-1-3-14,0 4 2 16,-1-3 0-16,1-1-1 13,-2 1-2-13,-4-4 3 14,-2 0 0-14,-3 0-4 0,1 0-1 13,-4 0-2-13,9 0 3 18,2-4 2-18,6 1 2 14,5-1-1-14,5 4 1 14,5 0-2-14,6-7 2 0,8 7-26 12,7 0-10-12,9 0-40 14</inkml:trace>
    </iact:actionData>
  </iact:action>
  <iact:action type="add" startTime="114576">
    <iact:property name="dataType"/>
    <iact:actionData xml:id="d34">
      <inkml:trace xmlns:inkml="http://www.w3.org/2003/InkML" xml:id="stk34" contextRef="#ctx0" brushRef="#br0">15785 2506 72 0,'-5'-19'30'1,"2"19"-24"0,-5 0 4 12,6 7 1-6,-6-7 2-6,-3 7 2 13,-8 0-4-13,-4 5 1 14,-12 2-5-14,-7-3-2 13,-11 1-5-13,-8-2-2 14,0-3 3-14,-2 0 1 14,-1-7-3-14,1 0 1 13,5 0 0-7,5 0 2-6,5 0-54 13,8 0-24-13</inkml:trace>
    </iact:actionData>
  </iact:action>
  <iact:action type="add" startTime="115055">
    <iact:property name="dataType"/>
    <iact:actionData xml:id="d35">
      <inkml:trace xmlns:inkml="http://www.w3.org/2003/InkML" xml:id="stk35" contextRef="#ctx0" brushRef="#br0">17507 2574 156 0,'19'-10'60'1,"-14"3"-47"0,1-5 4 0,-6 12-1 11,-3 0-10-11,-5 0-1 14,-11 3-5-9,-7 2-3-5,-11-1 2 14,-11-1 0-14,-7 4 3 0,-14 4-1 13,-10-1-1-13,-3-5-2 13,-11-3-1-13,-8-2-51 14,-4 0-41 0,-1-7 28-14</inkml:trace>
    </iact:actionData>
  </iact:action>
  <iact:action type="add" startTime="115686">
    <iact:property name="dataType"/>
    <iact:actionData xml:id="d36">
      <inkml:trace xmlns:inkml="http://www.w3.org/2003/InkML" xml:id="stk36" contextRef="#ctx0" brushRef="#br0">13274 3418 144 0,'-16'-14'55'1,"0"5"-43"0,-18-3 1 3,15 7-3-3,-7-2-4 14,-8-2 1-14,-9-3-6 13,-4 5-1-13,-1 0 0 14,-2 0-3-14,-3 7 2 0,3 0-1 0,-1 0 0 12,6 0-40 2,8 0-43-14,6 0 21 14</inkml:trace>
    </iact:actionData>
  </iact:action>
  <iact:action type="add" startTime="116092">
    <iact:property name="dataType"/>
    <iact:actionData xml:id="d37">
      <inkml:trace xmlns:inkml="http://www.w3.org/2003/InkML" xml:id="stk37" contextRef="#ctx0" brushRef="#br0">15211 3213 184 0,'3'-18'68'1,"-6"13"-52"-1,-8-2-1 1,-2 4-4 0,-13-1-7 11,-11 4-1-11,-11-3-1 17,-5-1-2-14,-8 4-59 7,-5 4-25-10,-3 3 18 14,0-4 9-14</inkml:trace>
    </iact:actionData>
  </iact:action>
  <iact:action type="add" startTime="118162">
    <iact:property name="dataType"/>
    <iact:actionData xml:id="d38">
      <inkml:trace xmlns:inkml="http://www.w3.org/2003/InkML" xml:id="stk38" contextRef="#ctx0" brushRef="#br0">7453 10022 96 0,'6'-7'38'1,"-1"7"-29"0,-2-5 10 12,-1 5 3-12,1-2-6 14,-3-3 1-14,0 3-6 14,0-3-1-9,0 3-6-5,0-3-3 14,0 5 0-14,-3 0 7 0,-5 7 5 13,-5-2 7-13,-5 2 2 13,-6 0-5-13,-8 0 0 14,-2-2-8-14,-1-3-1 13,-2 3-2-13,3-10 1 14,-3 3-2-9,2-3 0-5,1 0-1 14,5 3 2-14,2 2-3 13,4-5 0-13,4 5 5 14,6 0 3-14,-3 0-4 14,5 0 1-14,3 0-1 0,3 0 1 12,0 0-2-12,5 0-1 14,0 0-1-9,0 0 0-5,5 0-2 14,3 0-2-14,3 0 1 14,2 0-1-14,5 0 0 13,4 5 0-13,1-5-3 14,1 7 0-14,0-7 2 14,8 5 2-14,-3-5 0 13,3 0-1-7,2 0 1-6,3 0-1 13,0-5 0-13,0 5 0 14,0 0 0-14,0 0 0 14,0 0 0-14,0 0 0 13,0 7 0-13,0 0 0 14,3-2-3-14,2 2 2 13,-2-5 1-7,0 5 2-6,-1-2-3 14,-2 2-2-14,0-2 2 13,1-3 2-13,1 5 0 14,1 0 2-14,0-2-2 0,-3 2-1 12,0-5 1-12,0 3 1 14,-3 0 1-14,1-3 3 14,-4-2 8-9,1 0 5-5,0 0-5 14,-3-2-3-14,5-3-6 13,-2 5-4-13,0-5-3 14,0 3 1-14,-1 2 1 14,4 0 0-14,-1 2-5 13,0 3 1-13,1 0 4 14,-1-3 2-8,-2 5 0-6,0-2-2 13,2-3 1-13,1-2 1 14,-1 0-1-14,-2-2-1 14,-1-3-2-14,1 5 1 13,0-2 1-13,-3-3 0 14,3 5 0-14,2-2 2 0,-2 2-3 19,0 0-2-19,2 0 2 13,0 0 0-13,-2 0 1 0,0-5 2 13,0 5-1-13,-1-7-1 14,1 2 1-14,0 5-1 13,0-2 0-13,-1 2 0 14,1 0-3-14,-3 0 0 14,-2 0-1-9,-1 2 0-5,-2-2 3 14,0 5 0-14,0-5 1 13,-1 0 2-13,4 0-3 14,-1 0 0-14,-2 0 1 14,5 0 0-14,-5 0-3 13,0 0 2-13,5 0 3 16,-5 0 1-13,-3 0-4-3,0-5 1 14,0 5 0-14,1 0 0 14,-1-2 0-14,-3-3 0 13,1 5 2-13,2 0 1 0,0 7-4 13,3-7-1-13,0 5 1 13,2-5 2-13,1 0-2 21,2 2 0-21,2-2-10 13,7 5-3-13,4 2-70 0,13 5-29 13</inkml:trace>
    </iact:actionData>
  </iact:action>
  <iact:action type="add" startTime="120835">
    <iact:property name="dataType"/>
    <iact:actionData xml:id="d39">
      <inkml:trace xmlns:inkml="http://www.w3.org/2003/InkML" xml:id="stk39" contextRef="#ctx0" brushRef="#br0">10007 10168 208 0,'7'-5'77'1,"-1"5"-60"0,-1 0-3 12,0 0-3-12,3-2-15 14,6-3-2-14,1 0-8 13,7 3-4-13,1-3 10 14,6 5 4-14,3 5 3 0,5-3 3 0,0 3 3 12,0 2 7-7,0 0 2 9,3-2-1-14,0-3 2 0,5 5-8 13,0-7-2-13,2 5-3 14,4-5 1-14,-1 7-4 13,-2 0 0-13,4-2-1 14,-1-3 0-14,-4 5 6 13,1-7 2-7,-3 0 2-6,0 0 2 14,-3 0-5-14,-2 0-3 13,0 5 1-13,5-5 0 14,-3 0-4-14,0 0 1 13,-2 0 0-13,-3 0 2 14,0 0-3-14,0 0-2 14,0 2 2-9,0-2 2-5,0 7 0 14,0-2-1-14,3-3 1 13,0 3-1-13,-1 0 0 14,1-3 0-14,0-2 0 0,-1 0 0 13,1 0 0-13,10 0 2 13,-2-1218 1-13,-3 2436 3 20,3-1218-5-20,-1 0-1 0,1-2 2 13,-1-3 3-13,-2-2-4 14,-2 2-3-14,-1 3 9 13,-2-3 5-13,-1-2-3 14,4 0-3-14,2 0-1 14,2-5-1-14,6 5-2 13,0 5 1-7,0-3 2-6,3 5 4 13,5 0 5-13,2-2 3 14,11-3-3-14,8-2 2 14,8 5-7-14,16-3-3 13,18 0-10-13,17 5-5 14,23 10-123 1,39-1-71-10,49-4 89-5</inkml:trace>
    </iact:actionData>
  </iact:action>
  <iact:action type="add" startTime="127245">
    <iact:property name="dataType"/>
    <iact:actionData xml:id="d40">
      <inkml:trace xmlns:inkml="http://www.w3.org/2003/InkML" xml:id="stk40" contextRef="#ctx0" brushRef="#br0">9133 6341 44 0,'-10'-7'19'1,"2"7"-15"0,-3 0-5 0,6 0-2 11,0 0 1-11,-1 0 1 14,-1 0 25-14,-1 0 11 0,2 0 16 14,-2 0 8-14,0-4-8 14,0 1-1-14,1 3 0 14,-4-4 1-14,3-3-27 18,0-1 4-18,3-6 0 0,-1-4-4 0,4-4 0 11,2-11-2-11,2-7 1 14,4-16-9-14,-1-7-1 14,3-6-5-14,0-11-3 13,5-7-2-13,-2-7 0 14,-1-5-2-14,4-2 2 14,1-7 0-9,-1 9 1-5,-1 5-7 14,-3-7-2-14,-4 7-1 13,-6 12 2-13,-6 9-1 14,-1 14 4-14,-1 12-5 14,-3 14 0-14,0 7-8 15,-2 19-4-15,-3 14 7 0,0 19 6 18,-5 7 2-18,0 14 1 0,-3 0 2 12,-5 0 0-12,0 5 2 14,0-5 1-14,0-5-1 14,5-2-2-14,6-14 3 13,7-12-7 2,6-21-4-15,5-14-20 14,5-12-7-9,3-14 11-5,5-14 6 13,0 0 12-13,3 4 3 14,0 15 5-14,3 7 3 13,-1 11-2-13,9 15-2 14,7 16 0-14,8 19 1 14,9 9 5-14,2 7 4 13,2 5-4-7,9 5-2-6,4 9-40 14,4-2-16-14,15-5-76 13</inkml:trace>
    </iact:actionData>
  </iact:action>
  <iact:action type="add" startTime="132981">
    <iact:property name="dataType"/>
    <iact:actionData xml:id="d41">
      <inkml:trace xmlns:inkml="http://www.w3.org/2003/InkML" xml:id="stk41" contextRef="#ctx0" brushRef="#br0">17550 8096 20 0,'2'0'8'1,"1"0"-6"0,0 0 1 0,-3 0 3 11,0 0 8-11,0 0 3 0,0 0-2 13,0 0-1-13,0 0-2 14,0 0 0-14,0 0 7 13,0 0 2-13,-3 0 1 14,0 5-2-14,-2-5-6 13,-3 0-1-7,-2 2-2-6,-1-2 1 13,-2 5-6-13,-3-3-6 0,-3 3-1 13,-2-5 5-13,-5 0 5 13,-3 0-5-13,0 0 0 14,-3-5-2-14,-3 3 1 14,1 2-2-14,0-5 2 13,-1 5 0-7,1-2 1-6,5-3 2 14,0-2 3-14,0 0 0 13,5 4 2-13,3-1-8 14,-1-3-2-14,7 2-1 13,4 3 2-13,0-3-1 14,6 5 2-14,0-7-40 15,7 4-16-11,9-4-32 11</inkml:trace>
    </iact:actionData>
  </iact:action>
  <iact:action type="add" startTime="133535">
    <iact:property name="dataType"/>
    <iact:actionData xml:id="d42">
      <inkml:trace xmlns:inkml="http://www.w3.org/2003/InkML" xml:id="stk42" contextRef="#ctx0" brushRef="#br0">17505 8209 100 0,'0'-12'38'1,"-3"10"-29"0,1 2 1 12,2 0-1-12,-3 0-5 14,0 2-1-14,-2 3 3 13,-3-5 1-7,-3 4 5-6,-2-1 5 14,-5 1 2-14,-6-1 3 13,0-3-6-13,-2 0-1 0,-1 0-9 13,-2 0-2-13,0-7 0 0,0 4 0 12,-3-1 0-12,3-3-2 14,3 2-2-14,2-2 1 17,3 0-1-12,2 4-51 10</inkml:trace>
    </iact:actionData>
  </iact:action>
  <iact:action type="add" startTime="143505">
    <iact:property name="dataType"/>
    <iact:actionData xml:id="d43">
      <inkml:trace xmlns:inkml="http://www.w3.org/2003/InkML" xml:id="stk43" contextRef="#ctx0" brushRef="#br0">13404 6751 188 0,'5'0'71'1,"3"7"-55"-1,13 16-5 1,-5-6-3 12,11 6-7-12,10 5-1 19,13 12-2-15,8-4 1-4,6 11 1 14,7 4 0-14,3 4 2 0,5 3-1 12,6-4 2-12,-3 0 4 14,0-6 6-14,-5 3-3 14,0-4 2-14,-3 0-1 13,-6-4 1-13,-7-3-4 14,-8-7 0-9,-10-5-7-5,-6-5-1 14,-8-6-2-13,-5-5 0-1,-9-5-20 13,-4-7-10-13,-6-7-22 14,-7-8-6-14,-6-6-1 14,-6-9-5 0,-1 1 35-14,-1 4 28 14,0-1 17-11,3 5 23-3,2 2 12 14,3 5 0-14,3 4 1 13,0-2-15-13,5 5-6 14,5 0-13-14,0 3-5 13,3 1-6-13,3 6-6 0,2 4 0 13,3 4 3-13,0 11 1 14,-1 11 5-9,1 7 5-5,-2 0-3 14,-6 2 2-14,-3-5-5 15,-3-1-2-15,-2-10-2 0,-5 0-3 13,-3-8 1-13,-5-1 1 13,-6-5-25-13,-4-5-12 14,-9 0-70 5</inkml:trace>
    </iact:actionData>
  </iact:action>
  <iact:action type="add" startTime="144645">
    <iact:property name="dataType"/>
    <iact:actionData xml:id="d44">
      <inkml:trace xmlns:inkml="http://www.w3.org/2003/InkML" xml:id="stk44" contextRef="#ctx0" brushRef="#br0">13182 7498 160 0,'26'-18'63'1,"-15"11"-49"0,12 7-4 0,-12 4-3 11,5 6-4-11,8 9 3 14,5 21 6-14,8 14 2 0,8 19-7 12,5 28 7-12,8 26 3 14,8 33-3-14,3 14 0 14,5 14-2-14,0 7 2 0,-5-7-1 16,0-16 2-16,-8-17 1 13,-3-14 2-13,-2-21-4 14,-3-7 0-14,-1-7-4 13,-1-10 1-13,-4-9-4 14,-2-9 1-14,-5-17-5 14,-6-9 0-14,-5-12-1 0,-5-10-2 12,-5-4 3-6,-3-12 0-6,0-14-17 13,-3-7-5-13,-3-21-18 14,-2-24-6-14,-5-4 1 14,-6-15 2-14,-2-4 10 13,-3 2 5-13,-2 7 15 14,-1 12 8-14,0 19 11 14,3 9 4-9,0 19 0-5,3 26 2 13,3 16 9-13,7 19 7 14,8 17 4-14,3 4 3 14,5 14-4-14,0-9 0 13,-2-7-8-13,-3-14-2 14,-6-17-11-14,-4-4-3 13,-6-12-8-7,-6-10-2-6,-10-4-7 14,-10-5 0-14,-6-14-6 13,0 2-2-13,-2-9-13 14,2 5-5-14,6-3-38 13,5 0-17-13,10 5-22 14</inkml:trace>
    </iact:actionData>
  </iact:action>
  <iact:action type="add" startTime="170047">
    <iact:property name="dataType"/>
    <iact:actionData xml:id="d45">
      <inkml:trace xmlns:inkml="http://www.w3.org/2003/InkML" xml:id="stk45" contextRef="#ctx0" brushRef="#br0">20389 7988 48 0,'2'-7'19'1,"1"7"-15"-1,-3 0 10 1,0 0 4 12,0 0-13-12,0 0-4 14,0 0 3-14,0 0 4 13,0 0-4-7,0 0-2-6,0 0-4 14,0 0 1-14,0 4 3 14,0-4 1-14,0 3-4 13,0 1-1-13,0-4 3 14,0 0 1-14,0 3 4 13,0-3 3-13,0 0-4 14,0 0-1-9,0 0 0-5,0 0 0 14,0 0-2-14,0 4-2 14,-3-1 1-14,3-3 1 13,0 0 1-13,-2 0 1 14,2 0-2-14,0 0 1 13,0 4-2-13,0-1-1 0,0-3 3 20,0 0 0-20,0 5-1 13,0-3 1-13,0-2 4 14,0 0 6-14,0 0 2 0,0 0 3 13,0 0-6-13,0 0-2 13,0 0-5-13,0 0-10 0,2 5-5 13,1-3 10-13,-3-2 6 13,0 0-2-7,0 0-2-6,0 0-8 14,0 0-1-14,3 5 7 17,-1-1 5-17,1-1-2 13,0 4 0-13,-3-3-6 0,2-1 0 13,1 4-1-13,-3-2-1 14,3-3 8-14,-1 3 5 18,-2-5-4-18,3 4-2 14,0-1-1-14,-1-3-1 0,1 4 0 13,-1-1 2 1,1-3-3-14,-3 0-2 0,0 0 4 13,3 4 1-13,-3-4-3 13,2 3 1-13,4-3 0 20,-4 0 0-20,4 0 2 0,-1 0 1 13,0 0-1-13,-5 0-2 13,6 0-2-13,-6 0-1 14,2 0 4-14,3 0 3 13,-2 0-1-13,2 0-2 14,1 0 0-14,-6 0-1 14,5 0 0-9,-2 0 0-5,-1 0 4 14,4 0 2-14,-1-3-2 13,0-1-1-13,0 4 1 14,1-3 2-14,2-1-8 14,-3 4 0-14,0-3 0 13,1-1 3-13,-1 4-2 14,0-5 0-9,0 3 5-5,1 2 2 14,-4-5-5-14,4 3-2 0,-4-3-3 13,1 5 0-13,0-3 7 13,-1 3 3-13,-2 0-6 14,0 0 1-14,0 0-1 14,0 0 0-14,0 0-3 13,0 0 2-7,-2 0 3-6,-1 0 1 13,0 0-1-13,-2 0 1 14,-3 3-2-14,0 2-1 14,-2-3 1-14,-4 3 1 13,-2-3-1-13,-2 3 2 14,-3-5-2-14,-6 4 2 13,-2-1 0-7,0-3 1-6,-3 0 0 14,-2 4 2-14,0-1-3 13,-3-3-2-13,-6 4 0 14,1-4-1-14,-3 0 0 14,-3 0 2-14,1-4-1 13,-1 4 2-13,0-3-2 0,3-1-1 19,3 4 1-19,0-3 1 0,2-1-1 13,0 4-1-13,1 0-2 13,-1 0 1-13,0 4 1 14,-2-4 0-14,-3 0 0 14,0 0 2-14,3 0-3 13,2 0 0-13,3-4 1 14,3 4 2-9,2-7 1-5,3 2 1 14,2-2-2-14,3 0 1 14,6 0 0-14,-1 0 3 13,6 0-1-13,0 0 0 14,2-5-3-14,3 2-2 14,3-8 7-14,2 3 5 13,3-8-4-8,3 2 0-5,2-7-2 14,3 2-1-14,0 0-3 14,3-7-2-14,2 2 1 13,0-6-1-13,1-3-3 14,-1 0 2-14,0-3 1 13,0-1 0-13,-2 4 0 0,-1-3 2 20,1-4-1-20,-3-4 2 0,-3 1-4 12,0-2-2-12,-2 1-1 14,0 8 3-14,-3-1 0 13,2 4 3-13,1 4-1 14,0 4-1-14,-1 6 3 14,4-3 2-14,-1 8-2 13,0-5 0-8,1 8-1-5,1 3-2 14,1 8-2-14,6 0 1 14,7 3 1-14,8 8 0 13,5 3 0-13,9 8 0 14,10-1 0-14,-1-3 0 14,7 4 0-14,4-8 2 13,9 4-3-8,4-4 0-5,4 7 1 14,4-2 0-14,4-5 0 14,-6 0 0-14,0 0 0 13,-11 0 2-13,-5 1-3 14,-5-8 0-14,-8 4 1 13,-5-4 2-13,-9 0-3 0,-4 0-2 20,-9 0 2-20,-5 0 2 0,-5 0-2 12,-2 3 0-12,-4 1-1 14,1-1-2-14,-3 4 3 13,0 4 0-13,-3 4 1 14,0 3 2-14,-2 8-3 14,-1 2 0-14,1 12 1 13,-3 3 0-7,0 1 0-6,-3 8 0 13,-2 2-3-13,0 3 2 14,-3 2-1-14,0-5-2 14,0 0 5-14,0-7 1 13,3 0 0-13,0-7 1 14,2 0 0-14,3-7 1 14,-3 0-5-9,3-5 1-5,0-2 0 14,3-5 0-14,0-2 2 13,-1 0 1-13,1-5-1 14,-1 0-2-14,4-3-2 13,-4-1 1-13,4 2-6 14,-1 2-3-14,0 5-45 0,1 6-19 13,2 8-28-8</inkml:trace>
    </iact:actionData>
  </iact:action>
  <iact:action type="add" startTime="175918">
    <iact:property name="dataType"/>
    <iact:actionData xml:id="d46">
      <inkml:trace xmlns:inkml="http://www.w3.org/2003/InkML" xml:id="stk46" contextRef="#ctx0" brushRef="#br0">19643 7197 92 0,'2'-11'35'6,"1"4"-27"-5,0 0 22 0,-1 4 8 0,1-1-9 11,-3-4-2-11,0 1-10 14,0 3-2-14,-3-10-9 13,-2-1 0-13,-3-3 1 0,0-3-1 13,-5-12 1-13,-3-3 0 14,-5-11 3-14,-6-12-1 14,-4 1 2-9,-14-3-2-5,0-12 0 14,-8-10-5-14,-8-1-1 13,-5 1-1-13,-8-4-2 14,-3-4 1-14,-5 1 1 13,-5 3 1-13,-6 0 1 14,0 0-2-14,-2 0 1 0,0 0 0 19,2 7 1-19,6 5 2 14,2-3 1-14,1-2-1 0,-1 5-1 12,0 7-3-12,6 4 1 14,5 8-2-14,5 4 2 13,3 5-4-13,2 12 0 14,6-3 3-14,3 10 1 14,2-5-1-9,5 7-2-5,3-2 1 13,3 0-1-13,7 2 0 14,4 0 0-14,-1 0 0 14,5 5 2-14,9 2-1 13,2 5-1-13,5 0 1 14,4 7-1-14,1-5 0 14,4 5 0-9,-1 5 0-5,3-3 2 14,0 3-8-14,3-3-3 13,-1 5 0-11,-2 0 3-2,6 0 1 14,-1 5 0-14,0-3 1 14,0 10 0-14,3 4 3 13,0 10 0-13,3 5 1 17,-1 4 2-17,4 7-1 0,-1 3-1 13,5-5 1-13,-2 0-1 14,0-5-3-14,0-4 2 13,-3-8-1-13,-2 1 0 14,-3-8 4-14,0-4 3 14,-6 0-9-14,-2-12-4 13,0-5 1-8,-2-7 2-5,-1-2 0 14,3-7 1-14,3 2 3 14,5-2 0-14,2 2-2 15,11 5 0-15,3 0 2 14,5 7 2-14,6 7-2 13,4 0-2-13,1 0 2 0,2 2 2 18,-2 3-2-18,-5-5 0 13,-9 0 7-13,-8-5 6 14,-7 3 0-14,-11-10 1 13,-13-2-1-13,-11-7 2 0,-10-5-5 13,-11 0-1-13,-3-2-9 21,0 9-1-16,6 5-5 2,5 12 2-3,11 11-65-4,12 10-28 14,30 0-2 1</inkml:trace>
    </iact:actionData>
  </iact:action>
  <iact:action type="add" startTime="184804">
    <iact:property name="dataType"/>
    <iact:actionData xml:id="d47">
      <inkml:trace xmlns:inkml="http://www.w3.org/2003/InkML" xml:id="stk47" contextRef="#ctx0" brushRef="#br0">18650 8075 68 0,'0'0'27'1,"0"0"-21"0,0 0-4 0,0 0-1 0,-5 0 1 10,-3 0 1-10,-2 0 7 14,-4-3 6-14,-1 3 5 13,-1 0 2-13,-3 3-4 14,1 8-1-8,-4-1 1-6,-4 2 2 16,-6 2-2-16,-5-3 0 14,-5-1-10-14,-8 2 1 0,-3-8 1 12,0-4-4-12,-3-4 1 14,-5-1-5-14,3-2-2 14,3-3 0-14,-1-4 1 13,3-2 8-10,3-5 5-3,5 0-3 13,3-5-2-13,2-3 6 14,3-8 1-14,2 2-4 14,6 2 0-14,3-10-4 13,5-1 2-13,5 1-4 14,5-8-2-14,9-1 2 13,7 2 0-7,8-1-1-6,8 4-1 14,3 4-1-14,5-1 2 0,8 1-3 12,6 3 0-12,4 3-3 14,9 1-1-14,5 8 1 13,5 5 0-13,3 2-3 14,5 6 0-14,5 11-1 14,-5 8 0-9,0 11-2-5,-2 6 1 14,-6 5 3-14,-5 6 1 13,-8 8 1-13,-8 10 0 14,-8 9-5-14,-8-5 1 14,-8 5 4-14,-5-5 2 13,-8-7-3-13,-8 0 1 16,-11 0 0-13,-5 0 2-3,-8 0 3 14,-5 0 4-14,-2-7-2 13,-1 0 1-13,3-7-3 14,0-5 0-14,5-2-3 14,3-7-2-14,2-1 1 13,6-1 1-13,2-5-32 0,6 2-14 19,8 5-95-4</inkml:trace>
    </iact:actionData>
  </iact:action>
  <iact:action type="add" startTime="186427">
    <iact:property name="dataType"/>
    <iact:actionData xml:id="d48">
      <inkml:trace xmlns:inkml="http://www.w3.org/2003/InkML" xml:id="stk48" contextRef="#ctx0" brushRef="#br0">17608 7538 92 0,'13'-11'35'1,"-10"11"-27"0,0-7 9 0,-3 7 2 0,2 0-9 10,-2-3-1-10,-2-1-5 14,-4-3-3-14,-2-5 2 17,-2 2 2-13,-6-4 2-4,-8-2 3 14,-10 2-3-14,-11-7 1 14,-6-5-5-14,-12-3 0 0,-9-3 3 12,-10-1-1-12,-2-7 0 14,-9 4-1-14,-10-1 0 14,-8 1 0-14,-11-1 2 0,-7 6-1 19,-12 1 0-19,-10-3-1 0,-7-3 2 12,-14 4 8-12,-3-1 5 14,-5 0 0-14,-5 4-2 14,-8 1 2-14,0 2 2 13,-3 5-5-13,-5-2-1 14,-6-1-7-14,1 1 0 13,-8 6-5-7,-3-2 0-6,-5 1-1 14,-1-4 1-14,-10 4-2 13,3-4-1-13,0-3 5 14,-5-4 1-14,-1 3 4 14,-5-2 4-14,-5-2-2 13,3 8 1-13,-8 1-5 14,-48 10-3-9,18 3 9-5,3 8 2 14,14 0-1-14,2 5 1 14,0-2 0-14,13 4 2 0,0-7-8 12,-2 0-3-12,2-3-4 14,1-4-3-14,10 0 1 13,-6-5-1-13,85 10 0 14,-100-10 0-8,26 8 0-6,11-4 2 13,8 1 1-13,13 7 1 14,10-2 2-14,1-3 1 13,10-2-1-13,5 0-1 14,11 0-3-14,8-5 1 14,8 3-2-14,7-3-1 13,9 5 1-7,0-5 1-6,-3 3-3 13,5-3 0-13,6 1 1 14,2 3 0-14,8 1 0 14,14 0 0-14,-1-2 0 13,11 0 2-13,6 6-1 14,7-1-1-14,-5 4 1 14,5-8-1-9,1 8 0-5,-1-7 0 14,5 7-3-14,6-2 2 13,3-3 1-13,2 5 2 14,5-2-1-14,3-3 2 14,1 5-4-14,4 0 0 0,3 5-1 12,3-3 0-12,7-2 2 20,6 0 0-20,8 0 0 0,-3 0 0 13,8 0 2-13,3 0 1 13,-6 5-1-13,4-5-2 14,-1 0-2-14,2 0-1 14,-1-5 2-14,4 5 2 13,-5-2 0-13,6-3-1 14,2 5-8-9,0-4-3-5,5 1-16 14,3-9-39 1,11-2 3-15,15-7 9 13,16 0 9-13,-2-2 17 14,5-1 9-14,5 0 14 14,-5 3 8-14,-5 7-1 13,2 0-1-7,-2 2 6-6,-8-2 5 13,-3 7 9-13,-11 2 5 0,1-2-8 13,-8 7-3-13,-6 5-4 14,-10 2-2-14,-9 7-1 13,-12 5 0-13,-11-2-2 14,-8 1 1-14,0 1-2 13,-5 0 0-7,2-3 3-6,3-4 3 14,0 7-6-14,11-5-1 13,4 0 4-13,7-2 3 14,2-3-6-14,13 6-3 13,0-4 3-13,10 1 1 14,12-3 2-14,15 6 2 14,13 1-3-9,8 0-2-5,19 8-13 14,13-1219-8-14,27 2446-60 13,36-1218-27-13</inkml:trace>
    </iact:actionData>
  </iact:action>
  <iact:action type="add" startTime="190569">
    <iact:property name="dataType"/>
    <iact:actionData xml:id="d49">
      <inkml:trace xmlns:inkml="http://www.w3.org/2003/InkML" xml:id="stk49" contextRef="#ctx0" brushRef="#br0">21397 7959 204 0,'40'-4'77'1,"-17"16"-60"-1,17 2-3 1,-16 0-5 12,10 0-10-12,9-2-1 14,15 6-2-9,8-8 3-5,11 2 0 14,5-1-8-14,10-8-4 0,4 4-70 12</inkml:trace>
    </iact:actionData>
  </iact:action>
  <iact:action type="add" startTime="190827">
    <iact:property name="dataType"/>
    <iact:actionData xml:id="d50">
      <inkml:trace xmlns:inkml="http://www.w3.org/2003/InkML" xml:id="stk50" contextRef="#ctx0" brushRef="#br0">23659 8054 36 0,'109'-8'13'1,"-54"23"-10"0,32 39-16 0,-52-26-6 0</inkml:trace>
    </iact:actionData>
  </iact:action>
  <iact:action type="add" startTime="191622">
    <iact:property name="dataType"/>
    <iact:actionData xml:id="d51">
      <inkml:trace xmlns:inkml="http://www.w3.org/2003/InkML" xml:id="stk51" contextRef="#ctx0" brushRef="#br0">20931 8752 132 0,'-10'0'52'1,"-4"5"-41"0,-12 2 7 12,13 0 0-12,-11 5-8 0,-11-3-3 13,-12-2-4-13,-11 10-3 13,-11-8 1-13,-11 3-4 0,-9-5 2 13,-1 7 3-13,-3-7 1 14,-5 5-1-14,0-5 1 15,3-5 0-15,0-2 3 13,2-2 3-13,0-5 5 14,6-7 1-14,8-10 0 14,2-9-3-14,11-5-2 13,10-1 2-13,9-6 5 0,10-7 0 13,13-4 1-13,11-10-3 18,10 0-1-14,11-2-4-4,10-5 1 14,12 0-2-14,15-2 2 13,15 2-6-13,12 7-3 14,18 5-4-14,13 14-1 13,8 14-1-13,13 19 3 14,9 18 0-14,2 25 1 14,2 25 0-9,-7 14 0-5,-11 10 0 14,-18 4 0-14,-17 5-3 13,-18-10 2-13,-18-1-1 0,-14-8 0 13,-15 5-40-13,-11 7-19 14,-13 0-55 0</inkml:trace>
    </iact:actionData>
  </iact:action>
  <iact:action type="add" startTime="192539">
    <iact:property name="dataType"/>
    <iact:actionData xml:id="d52">
      <inkml:trace xmlns:inkml="http://www.w3.org/2003/InkML" xml:id="stk52" contextRef="#ctx0" brushRef="#br0">19158 10805 248 0,'22'-26'93'1,"-12"12"-72"0,9-7 7 12,-9 9-2-12,4-2-14 14,4 0-4-14,3-5-3 0,8-2-1 12,6-5-2-12,2-2 1 0,5-5 0 13,8 5 1-13,9-3 0 14,9-2-5-9,17 0-1-5,10 5-2 14,9 9 3-14,9 3 0 13,4 4 1-13,2 10 4 14,-5 2 2-14,2 7-2 14,-5 2-3-14,0 17-3 15,0 2-1-15,-5 12-1 14,-3 12 0-11,-13 16-2-3,-8 17-1 14,-10 4 4-14,-11 20 3 14,-14 10-1-14,-12 8 0 13,-17 8 1-13,-15-16 2 14,-16-1-3-14,-14-10 0 14,-15-2 1-14,-19-12 0 0,-21-12 0 19,-16-6 2-19,-24-6-1 13,-18-9 2-13,-13-14-4 0,-11-7 0 13,-8-11-1-13,-6-11 0 14,4-10-5-14,7-16-3 13,-21-17 14-13,19-15 7 14,21-17 12-14,23-23 6 13,17-12-7-7,18-13 0-6,21-18-11 15,21-11-4-15,19-12 2 14,24-2 2-14,21 0-26 13,18 2-12-13,25 12-28 14,25 14-13-14,30 26-61 14</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12:41.796"/>
    </inkml:context>
    <inkml:brush xml:id="br0">
      <inkml:brushProperty name="width" value="0.05292" units="cm"/>
      <inkml:brushProperty name="height" value="0.05292" units="cm"/>
      <inkml:brushProperty name="color" value="#FF0000"/>
    </inkml:brush>
  </inkml:definitions>
  <iact:action type="add" startTime="9926">
    <iact:property name="dataType"/>
    <iact:actionData xml:id="d0">
      <inkml:trace xmlns:inkml="http://www.w3.org/2003/InkML" xml:id="stk0" contextRef="#ctx0" brushRef="#br0">2775 4982 212 0,'8'-5'79'1,"3"5"-61"0,2 0-5 0,-5 0-5 11,5-2-5-11,6-3 1 14,7 3-5-14,3-3 1 13,6-2 0-13,5 0 4 0,5 5 5 13,5-3-1-13,5 5 3 14,-2-5-2-14,3 3 2 14,5 2 0-9,2-5 1-5,1-2-2 15,7 5 1-15,3-3 0 14,6-2 1-14,-6 5 0 14,5-3 0-14,-2 5-9 13,0-7-1-13,-3 2-2 0,-6 3 2 13,4-5 1-13,2 0 1 18,-3-5 2-18,6 5 3 14,2-5-2-14,3 5 1 0,1 5-5 12,1-3 0-12,1 5-1 14,2 0 1-14,-7-2 0 13,2-3 3-13,-3 5 3 14,3-2 2-14,0-3-5 14,-8 5-2-9,5 0-2-5,-2 0-2 13,8 0 1-13,-11 0 1 14,-5 7-1-14,-1-2-1 14,12 4-2-14,-9 3 1 13,-7-5 1-13,-6 5 2 14,-8-5-1-14,-5-5-1 14,-8 5-2-9,-2-2 1-5,-11-5-19 13,-6 0-7-13,-26-19-222 30,-10-9 94-30</inkml:trace>
    </iact:actionData>
  </iact:action>
  <iact:action type="add" startTime="10632">
    <iact:property name="dataType"/>
    <iact:actionData xml:id="d1">
      <inkml:trace xmlns:inkml="http://www.w3.org/2003/InkML" xml:id="stk1" contextRef="#ctx0" brushRef="#br0">1823 2418 132 0,'8'8'49'1,"3"13"-38"0,12 19 17 12,-12-14 4-12,15 9-2 14,9 17 0-14,10 20-6 13,5 11-1-13,14 9-12 14,4 9 4-14,4 7 3 0,10 2-8 0,-3 1-1 12,3 2 1-12,-2-5 4 13,-4-14 1-7,-4-7 3-6,-4-2-8 13,-9-10-1-13,-6-16-3 14,-8-5-1-14,-8-14-3 14,-6-12-2-14,-4-4 5 13,-6-15 1-13,-2-9-11 14,-4-16-6-14,-7-15-13 14,-8-9-5-9,0-7 9-5,-8-2 4 13,-2 2 10-13,2 7 3 14,0 2 0-14,0 12 2 14,5 5 5-14,3 14 5 13,6 14-5 2,7 7 2-15,0 12 1 13,6 7 5-7,2 0 5-6,0 9 0 14,3 3 1-14,-14 2-7 13,4-5-2-13,-6-2-3 14,-11-7-1-14,-5-7 1 14,-11 0 1-14,-10-12-1 0,-21 0 1 12,-13-14-2-12,-9 0 2 14,1-9-4-9,-1-8-2-5,3 3 0 14,9 0 1-14,7 2-3 14,10 3 0-14,4-3-52 13,-4-2-24-13,-2-5-65 14</inkml:trace>
    </iact:actionData>
  </iact:action>
  <iact:action type="add" startTime="19399">
    <iact:property name="dataType"/>
    <iact:actionData xml:id="d2">
      <inkml:trace xmlns:inkml="http://www.w3.org/2003/InkML" xml:id="stk2" contextRef="#ctx0" brushRef="#br0">2426 5090 168 0,'-2'0'63'1,"-6"5"-49"0,-16 4 14 0,13-2 2 0,-7 3-4 10,-17-1 2-10,-4 5-7 14,-22-2-3-14,-8 2-10 14,-5 0-3-14,-11 5 1 0,1 0-1 16,-1-3 0-12,11 3 1-4,2 2 1 14,12 5 1-14,4-5 2 14,6 5-3-14,10 0-2 13,8 7 4-13,11 7 4 14,11 7-3-14,4 7 0 13,12 0 0-13,7 5 1 14,5-3 1-9,6 10 0-5,-3 0-2 14,6 0-1-14,-1-2-5 14,1-1-3-14,-1-2 4 0,1 5 1 12,-9-2-2-12,1 1-1 14,-4 1-1-14,-4-12 1 14,-3 5-4-14,-8-2 0 13,0 6 1-7,-11-6 2-6,-2 4 1 13,-5-3 3-13,-4-3-5 14,-4-1-3-14,2 0 1 14,3 5 0-14,-5-1 3 13,7-4 3-13,1 5-4 14,10-2-1-14,0 4 0 14,13 5 0-9,0 4 2-5,8 1 1 13,6-8-4-13,2-2 1 14,-5-6 0-14,3-1 0 13,-11 0 0-13,-1-3 0 14,-7-4-3-14,0 1 0 0,-7-1 2 13,-1 0 2-13,-3 0-2 20,0 0-2-20,3 7 2 0,1 12 0 12,7 2 1-12,2 5 0 14,11 9 0-14,-2 5 2 13,8 5 1-13,-1 0 1 14,8 30 2-14,4-7 3 14,1-2-2-14,-2 0 1 13,-2 9-3-8,-1-9 2-5,-7 0-2 14,-1 7 2-14,1-5 0 14,-11-7 1-14,-5-9-4 13,-11 2-3-13,-11-9-3 14,-10-10 1-14,-13-2-1 14,-9-5-2-14,-7 5 0 13,3-2 0-8,-6-3 0-5,5-2 0 15,9-5 3-15,2 10 0 0,10 2 1 14,17 2 2-14,10 5 1 13,16 0 1-13,8 14-2 14,13 1 1-14,8 3 0 14,10 11 1-14,11 4 4 17,1-8 5-17,2 1 6 14,-9 0 3-14,-14-16-7 14,-12-17-4-14,-18-7-9 0,-8-8-1 12,-13-11-6-12,-1 1-1 14,-9-11-17-14,4-8-8 13,1-8-12-13,7-9-4 14,0-5-25-9,3-14-11-5,1-17-66 14</inkml:trace>
    </iact:actionData>
  </iact:action>
  <iact:action type="add" startTime="20466">
    <iact:property name="dataType"/>
    <iact:actionData xml:id="d3">
      <inkml:trace xmlns:inkml="http://www.w3.org/2003/InkML" xml:id="stk3" contextRef="#ctx0" brushRef="#br0">1127 12252 280 0,'37'37'107'1,"-18"-20"-83"-1,-1 6-7 5,-10-13-7-4,0 4-11 14,3 5 0-14,-3-1 1 0,2 4 0 12,1-1 0-12,2 9 6 0,-2 6 6 13,7-1 5-13,1 9 4 14,-1-4-5-14,9-4 1 13,-1 1-8-13,1-8-3 14,4-1 1-9,9-5 0-5,0-6 10 14,10-1 6-14,0-6 1 13,8-3 3-13,6-7-11 14,2-7-2-14,5 0-13 13,4-15-3-13,-4-10-45 14,-2-16-19-14,-6-17-106 20</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13:10.355"/>
    </inkml:context>
    <inkml:brush xml:id="br0">
      <inkml:brushProperty name="width" value="0.05292" units="cm"/>
      <inkml:brushProperty name="height" value="0.05292" units="cm"/>
      <inkml:brushProperty name="color" value="#FF0000"/>
    </inkml:brush>
  </inkml:definitions>
  <iact:action type="add" startTime="7382">
    <iact:property name="dataType"/>
    <iact:actionData xml:id="d0">
      <inkml:trace xmlns:inkml="http://www.w3.org/2003/InkML" xml:id="stk0" contextRef="#ctx0" brushRef="#br0">1543 4406 208 0,'0'0'0'1,"-6"-5"-1"2,6 3 4-2,0-3-4 14,0 3 0-14,6-3-1 14,-4-2 0-14,6 7 2 13,0-5 0-13,3 10 0 0,5 0 0 13,2 2 2-13,3 2-1 0,11 3-1 14,2 2 1-14,3 0 1 14,3 0-1-14,2 3-1 14,3-8 3-14,0 3 0 13,3-5 1-13,2-5 0 14,-5 3-5-14,0-5 1 13,-8-5-2-13,0-2 0 14,0 0 2-9,0-7 2-5,0 2-1 14,6 3 2-14,4-3 9 16,6 10 7-16,3 2-4 0,2 2 2 12,-2 10-10-12,-3-5-4 14,-6 5-2-14,3-3-1 13,-5 3 0-13,-8-5 0 14,1 0 0-11,-4 0 2-3,-5 0-1 14,0 0-1-14,3-2 1 13,-8-3-1-13,2-2 0 14,-2 0 0-14,2-2 0 14,4-3 0-14,4-2 0 13,0 5 0-13,3-3 0 14,3 5 2-9,5 0 3-5,0 5 2 14,0-3-3-14,0-2-1 13,5 0 5-13,-5 0 3 14,0 0-4-14,3-2 1 14,2 2 1-14,0-5 2 13,1 5-1-13,2-2 1 14,2-3-4-9,1 5 1-5,5 0-5 14,2 0 0-14,1 14-41 14,15 0-19-14,6 5-48 16</inkml:trace>
    </iact:actionData>
  </iact:action>
  <iact:action type="add" startTime="8821">
    <iact:property name="dataType"/>
    <iact:actionData xml:id="d1">
      <inkml:trace xmlns:inkml="http://www.w3.org/2003/InkML" xml:id="stk1" contextRef="#ctx0" brushRef="#br0">6178 4542 96 0,'37'-35'35'1,"-24"14"-27"0,24-12 11 0,-18 19 5 12,5 0-2-12,7-3-1 13,9 8-11-13,5-3-6 14,8 10-3-9,5 2-1-5,3 0 0 14,3 2 0-14,4-2 0 0,6 7 0 12,6 5 0-12,4-5-3 14,1 7 2-14,2 0 1 13,1 0 0-13,-4-2 2 14,4 2 1-14,2 0 1 13,2 3 0-13,6-3 2 5,3 0 1-5,-1-7-6 13,1 7 0-13,-3-2-1 14,0-3 0-14,-6-4 0 14,1-3 0-14,-8 3-5 13,-6-5 1-13,-2 0 2 14,-1-7 1-14,1 2 1 14,2 5 0-9,-2 0-3-5,3 5 2 13,4-5-1-13,4 0-2 14,-1 0 3-14,3 0 2 14,5-5-2-14,6 3 0 13,2-3-6-13,11 5 0 14,-3-7-4-14,2 5 0 14,20-5 6-9,-4-3 2-5,-4 3 5 13,-4 0 1-13,1-7-1 14,5 5-2-14,0-3 9 14,0 0 6-14,5 5 4 13,6-2 3-13,-3-1-6 0,5 3-1 13,3 7-3-13,0 0 0 13,5 0-4-7,-5 5 0-6,0-3-7 14,0 10-1-14,0 2-27 13,2 5-11-13,-2 7-47 14</inkml:trace>
    </iact:actionData>
  </iact:action>
  <iact:action type="add" startTime="23174">
    <iact:property name="dataType"/>
    <iact:actionData xml:id="d2">
      <inkml:trace xmlns:inkml="http://www.w3.org/2003/InkML" xml:id="stk2" contextRef="#ctx0" brushRef="#br0">2659 6530 148 0,'8'-3'55'1,"-5"6"-43"0,5-3 8 12,0 0 0-12,-1 0-12 14,4-3-4-14,8 3-1 13,-1 0 0-13,9 0-1 14,2 3-4-14,5 1-1 4,8 3 2-4,3 0 0 14,3 5 1-14,5-2 2 14,0-3-3-14,5-3 0 13,6-1 5-13,-1 1 5 14,6 3-1-14,-3 0 1 13,11-7-3-13,-6 5 1 0,-2-3 0 20,0-2 3-20,-3 0 4 13,0 0 1-13,0 0-2 14,3 0 2-14,0 0-6 0,2 0-1 13,6 0-4-13,-6 0-3 13,1-7-3-13,2 5 1 14,-8-3 1-14,-2 1 2 17,-4 1-6-12,1-1 1-5,-3 1 3 14,3-1 2-14,0 1-3 14,-3-1 1-14,1 4 0 13,-4-3 2-13,1-2-1 14,-1 5-1-14,1 0 1 0,2 0-1 12,6 5 4-12,-4-2 2 16,-4 1-2-13,-11-1-3-3,0 4-7 14,3-3-4-14,4-4 12 14,1 3 8-14,3-3-5 13,-1 4 0-13,1 3 1 14,2 0 1-14,-5 1-1 14,3-8-1-14,-1 0-3 13,1 4-2-8,-3-1-2-5,2-3 1 14,4 4-45-14,4 8-22 14,8-3-42 0</inkml:trace>
    </iact:actionData>
  </iact:action>
  <iact:action type="add" startTime="24780">
    <iact:property name="dataType"/>
    <iact:actionData xml:id="d3">
      <inkml:trace xmlns:inkml="http://www.w3.org/2003/InkML" xml:id="stk3" contextRef="#ctx0" brushRef="#br0">6821 6515 212 0,'5'-33'79'1,"1"31"-61"0,-4-10-1 0,3 10-2 11,3-3-11-11,3-2-2 14,5 3-8-14,5-3-4 13,8-1 6-13,11 1-1 0,5 0 3 16,8 0 2-11,5 7 0-5,13 0 2 14,9 7 1-14,4 0 3 13,6 0 3-13,6 8 0 14,4-8 0-14,1 4-3 13,7 3 1-13,3 1-4 14,0 3 0-14,6 4-3 13,-1-4-1-7,-2 1-1-6,-8-5 0 0,-3 0 2 13,-5-7 2-13,-3 1 3 13,-7-4 2-13,-1-1-1 14,0-3 1-14,-2-3-4 13,-3-1-2-13,-3 4 0 14,1-8-1-14,-1 1 0 14,0 0 0-9,1 0 2-5,-4 3 1 14,4 1-4-9,-1-1-1-5,3-3 3 14,6 7 1-14,1 0-3 14,12 0-1-14,10 0 5 13,3 7 3-13,34 0 3 14,0 0 5-14,-8 4-4 14,9 4 2-14,7-4-3 13,0 3 0-13,8 1-1 14,0 3 0-14,16 1-4 13,-6 5-3-13,4 6-3 14,-4 3 1-14,6 0-12 0,0 2-7 13,-5 1-47 1,-1-3-18-10</inkml:trace>
    </iact:actionData>
  </iact:action>
  <iact:action type="add" startTime="39013">
    <iact:property name="dataType"/>
    <iact:actionData xml:id="d4">
      <inkml:trace xmlns:inkml="http://www.w3.org/2003/InkML" xml:id="stk4" contextRef="#ctx0" brushRef="#br0">11324 7440 204 0,'27'0'77'1,"-11"0"-60"0,5 7-1 0,-11-7-1 11,6 4-11-11,5-1-2 14,3 2-1-14,5 2-1 13,3 0 0-7,2 7 15-6,6 5 7 0,5 6 5 15,0-3 3-15,0 3-10 14,0 1-4-14,0-5-1 13,0-2 3-13,-3-5-6 13,3-4-2-13,3-5-3 14,5-3 0-14,8 3-4 14,5-1-2-11,0 3 0-3,3 0-1 13,-3 0-3-13,0 1 2 14,-2-1 3-14,2 0 1 14,-5 0-4-14,2 0 1 13,6-3 0-13,5-1 2 14,3 4-3-14,-1 5 0 14,-2-5 1-9,1 0 2-5,-4 0-1 14,0 0-1-14,-2-2 1 13,-3-5 1-13,-2 2-1 14,-1-2-1-14,1 0-2 14,2 0 1-14,0 5 1 0,-2-1 0 12,-1-1 0-12,3 1 0 14,8-1 0-9,0-3 0-5,-5 0 0 14,-3 0 0-14,-7 0 0 14,-4 0 2-14,3 0-1 13,1 0-1-13,-1 0 1 14,0 0-1-14,-2 0-3 14,2 0 0-14,-8 0 2 13,0 0 2-8,1 0 0-5,1-3-1 14,1 3-2-14,3 0 1 14,0 3-1-14,-1-3-2 13,1 7-2-13,-1-7-1 14,3 0-1-14,3-3 0 13,-3-1 0-13,1 4 2 14,2 4-1-8,-1-1 2-6,7-3-2 13,1 4 2-13,1-1 1 14,-3-3-1-14,0 7 4 13,3-7 2-13,5 0-2 14,-2 0 0-14,-1 0 1 0,1 0 0 13,-6 0 0-13,5-2 0 13,1-3 0-7,2 5 0-6,0 0 0 13,-3 5 0-13,6-3 0 14,-3-2 0-14,0 0-9 14,0 0-2-14,0 0 6 13,0 5 2-13,0-5 3 14,3 0 0-14,3 0 0 14,2 2 2-9,-8 3-1-5,5-5-1 13,0 0-2-13,3 0 1 14,3 0-1-14,0 0 0 14,2 0 4-14,3 0 3 13,5 0-2-13,-2 7 0 14,-1-7-3-14,4 0-3 14,2 0 2-9,-6 0 2-5,6-3-2 13,5-1-2-13,1-1 4 14,-1 5 1-13,5-2 0-1,1 2-2 14,-1 2 1-14,-2 3 1 13,2-5 1-13,1 0 1 14,-3 0 0-14,-3-5 2 16,5-2-3-15,1 5 0-1,-3 2-1 14,-3-5-2-14,0 2 1 13,0-1-1-13,-2 4 0 14,2 0 0-14,3 0 0 13,5 0 2-13,0 0-1 14,0 4-1-14,3-1 1 14,-3 4-1-9,0 0-5-5,6 5 1 13,-1 2-31-13,-2 5-14 14,10 2-68 2</inkml:trace>
    </iact:actionData>
  </iact:action>
  <iact:action type="add" startTime="44958">
    <iact:property name="dataType"/>
    <iact:actionData xml:id="d5">
      <inkml:trace xmlns:inkml="http://www.w3.org/2003/InkML" xml:id="stk5" contextRef="#ctx0" brushRef="#br0">5810 8818 132 0,'0'-26'52'1,"-8"12"-41"0,-8 7-4 12,9 4-7-12,-7 3-4 16,-4 3 3-14,-14 2 2 2,-2-3 4-4,-3 5 13 14,-6-2 8-14,-7-3 0 14,-11-2 2-14,-5-2-16 13,-3-5-2-13,-8-5 0 0,-7 0-4 13,-9 3 2-13,1-3-7 13,-12 3-1-13,-7-1 0 14,0 3 2-9,0 0-1-5,-5 7 2 14,2-2-2-14,-8-3 2 14,0 5 2-14,-7 0 4 13,7 0-2-13,0 0 1 14,3 0-1-14,8 5 1 14,-3-3-2-14,6-2 1 13,-1 5-2-7,9-3 0-6,2 3-1 13,0 2 0-13,5 0 2 0,-2 0 1 13,11 0 1-13,-4-7 0 14,4-7-2-14,-1 0 1 13,0-5-2-13,6-2 0 14,5-2-1-14,0-8 0 17,5 3-2-11,13 2-2-6,-7-2 5 13,18-5 1-13,8 2 9 14,10-6 2-14,9 2-4 13,5-12 0-13,10-5-8 14,3-2-3-14,8 0-6 0,3-2 0 13,4-6 6 1,4-3 4-14,7-1-6 5,6 2 1-5,8 3-3 13,-1 5-2-13,14 7 3 14,0-3 0-14,13 7-2 14,3 1 2-14,5-3-1 13,8 7 0-13,6-3 2 14,2 4 0-14,2-1-3 14,6 0 2-9,8 4-1-5,-5 11 0 13,-1-1 0-13,6 5-2 14,-3 0 5-14,3 11 1 14,2-1-5-14,6-1 0 13,-5 5-4-13,-1 0 2 14,3-2 1-14,8 2-1 14,3 0 4-9,2 0 2-5,3 0-2 14,3 7-2-14,2-3 2 13,3 3 0-13,0 3-4 14,-8 1-1-14,3 4 3 14,-8-1 3-14,-3 5-1 0,-3-1 0 12,0 6 1 3,-10 6 0-15,-8 6 0 4,-5-3 0-4,-9 7 0 14,-7 7 0-14,-8 7-3 14,-11 12 0-14,-10 7 2 13,-6-1 0-13,-7-3-2 14,-9 4 2-14,-10-5 1 14,-3 0 0-14,-5-2 0 13,-8-5 0-8,-11-7 2-5,-4-2 3 14,-9 0 2-14,-8-5 3 14,-13-5-3-14,-3-9-2 13,-2 0-2-13,0-7-3 14,-3-5-10-14,0 0-6 14,-3-7-54-14,-2-2-24 13,13-12-22-7</inkml:trace>
    </iact:actionData>
  </iact:action>
  <iact:action type="add" startTime="48126">
    <iact:property name="dataType"/>
    <iact:actionData xml:id="d6">
      <inkml:trace xmlns:inkml="http://www.w3.org/2003/InkML" xml:id="stk6" contextRef="#ctx0" brushRef="#br0">16883 9354 240 0,'3'-7'90'1,"-6"0"-70"0,-2-2-5 0,2-1-8 11,0 1-10-11,-2-5 0 14,0-5-3-14,2 0 1 13,3 3 3-13,3-3 1 0,2-7 3 13,6 7 3-13,5-2 4 14,5 0 7-9,5-5 4-5,6 5 3 14,5-3 1-14,3 8-7 14,2-3 0-14,0 7-10 13,6 3-4-13,2-3-5 14,3 5 1-14,0 0-1 0,0 0 0 12,0 7 0-12,-8 0-2 14,-3 7 3-8,-2 7 2-6,-3 5-2 13,0 7 0-13,-3 9-1 14,1 10 0-14,-3 4 2 13,-6 5 2-13,-5 0-3 14,-5 5 0-14,-8 2-1 14,-11-2 0-14,-10 2 4 13,-5-7 1-7,-9-2 3-6,-5-5 3 14,-5 0-4-14,-5-7-3 13,-8 0-1-13,-3-5 1 14,-5-9 1-14,-1-5 1 13,-4-14-2-13,5-7 1 14,2-7 0-14,6-7 3 0,5-7-1 19,5-5 2-19,6-9 0 14,5-10 3-14,2-2-3 13,3-7 1-13,6 0-3 0,2 7 2 13,6-5-2-13,4 5 0 14,6 5 3-14,6-3 5 13,7 5-5-13,3 5 0 16,5 2-13-13,5 5-6-3,9-3-37 14,4 3-16-14</inkml:trace>
    </iact:actionData>
  </iact:action>
  <iact:action type="add" startTime="48862">
    <iact:property name="dataType"/>
    <iact:actionData xml:id="d7">
      <inkml:trace xmlns:inkml="http://www.w3.org/2003/InkML" xml:id="stk7" contextRef="#ctx0" brushRef="#br0">17627 9615 224 0,'2'0'85'1,"-2"5"-66"0,0-10-8 0,0 5-8 11,0 0-18-11,5 5-2 14,3 2 6-14,3 0 3 13,2 5 6-10,6 4 18-3,5 8 10 0,5-1 4 13,5 3 4-13,3 12-7 14,5 4-2-14,3 5-5 13,0 0-1-13,3 7-4 14,0-2 1-14,-1 2-5 14,6 0 1-14,-5 5-7 13,-3-5-1-7,-3-7 0-6,-5-7 2 13,-2 0-3-13,-6-7 0 14,-3-5-1-14,-5-2-2 0,-2-12-4 13,-3 0-2-13,-3-2-33 13,-5-10-13-13,-5-9-71 14,-6-14-51 0,-8-12 74-8</inkml:trace>
    </iact:actionData>
  </iact:action>
  <iact:action type="add" startTime="49326">
    <iact:property name="dataType"/>
    <iact:actionData xml:id="d8">
      <inkml:trace xmlns:inkml="http://www.w3.org/2003/InkML" xml:id="stk8" contextRef="#ctx0" brushRef="#br0">16931 9587 252 0,'-3'0'96'1,"0"0"-75"0,-5-5-8 0,6 10-9 11,-3-5-8-11,-3 0 0 0,-3 7 3 13,-5 0 0-13,-5 7 1 13,-5 12 6-13,-9 0 4 0,-7 2 14 13,-8 12 8-13,-1 0-2 14,1 7 0-9,-3 0-9-5,-3 5-2 14,4-3 0-14,-4-4 2 13,3 2-9-13,3 5-2 14,5-5-2-14,3-5 0 14,4-2-7-14,4-5 0 13,5-2 1-13,5-9 1 15,6-3-1-11,2-7 1-4,3 0-24 14,7-7-11-14,6-7-56 14,11 0-23-14,-3-7-25 13</inkml:trace>
    </iact:actionData>
  </iact:action>
  <iact:action type="add" startTime="49731">
    <iact:property name="dataType"/>
    <iact:actionData xml:id="d9">
      <inkml:trace xmlns:inkml="http://www.w3.org/2003/InkML" xml:id="stk9" contextRef="#ctx0" brushRef="#br0">15454 10563 252 0,'-5'7'93'1,"2"-5"-72"0,-2-2-4 0,2 0-7 11,1 0-8-11,-1-7 1 14,6-2-13-14,5-10-6 13,8-7 9-13,7-7 3 0,7 0 5 13,4-7 15-13,3 0 9 14,5 5-6-9,3 2-1-5,3 7-6 14,5 3 0-14,2 6-9 13,1 10-2-13,5 12-6 14,2 2 1-14,1 14 2 13,-6 12 1-13,-2 2 3 14,-6 10 1-14,-8 2-1 14,-7 12-2-9,-9 2 3-5,-7 12 0 14,-9 0-4-14,-10-3 1 0,-10 3 0 12,-9 5 0-12,-13-10 0 14,-10-7 2-14,-6-7-1 14,-5-7 2-14,-5-14 0 13,0-7 1-13,-3-5 6 14,3-14 6-9,5-9 1-5,3-10 1 14,5-14-5-14,5-9-3 14,3-5-8-14,5-12-1 13,8-4-1-13,6-10 0 14,7-7-9-14,9 7-4 13,10 5-29-13,10 0-10 14,14 2-68-8,21 5-47 8,13 7 69-14</inkml:trace>
    </iact:actionData>
  </iact:action>
  <iact:action type="add" startTime="50378">
    <iact:property name="dataType"/>
    <iact:actionData xml:id="d10">
      <inkml:trace xmlns:inkml="http://www.w3.org/2003/InkML" xml:id="stk10" contextRef="#ctx0" brushRef="#br0">18254 10556 264 0,'39'-19'101'1,"-20"7"-78"0,7-2-7 0,-15 12-8 11,7-8-8-11,4 3 2 14,1-2-1-9,4 2-1-5,2 0 1 16,3 7-6-16,-1 2 1 0,4 12 0 12,-1 5 2-12,3 9-1 14,0 17 1-14,0 4 15 14,-5 10 8-14,-3 7-1 7,-2 9 0-7,-4 10-2 13,-7 2-2-3,-8-5-2-10,-8-4-1 14,-8-3-7-14,-15 0-4 0,-9-9-1 13,-11-7-1-13,-9-9 0 13,-9-10 0-13,-11-8 0 14,-7-6 0-14,-8-14 0 13,-1-12 2-13,4-16 3 18,2-13 2-14,7-11 1-4,15-7 0 14,9-11 0-14,14-4 2 13,13-10-1-13,11-8 2 14,8 4-6-14,13 3-1 13,8-7-33-13,5 5-13 0,5 0-87 15</inkml:trace>
    </iact:actionData>
  </iact:action>
  <iact:action type="add" startTime="51249">
    <iact:property name="dataType"/>
    <iact:actionData xml:id="d11">
      <inkml:trace xmlns:inkml="http://www.w3.org/2003/InkML" xml:id="stk11" contextRef="#ctx0" brushRef="#br0">17195 9204 192 0,'6'-5'71'1,"-6"5"-55"-1,0 0 2 1,0 0-1 12,0 7-9-12,-3 0-2 14,0 7-3-14,1 5 0 0,-1 2-2 13,3 12 8-13,0 5 4 0,0 4 5 18,0 3 1-18,3-3-2 14,-1 3 0-14,1-5-7 0,0-5-2 13,-1 0-4-13,4-2-3 13,-1-7-9 2,0-5-5-15,0-2-31 0,3 0-13 13,0-10-48 8</inkml:trace>
    </iact:actionData>
  </iact:action>
  <iact:action type="add" startTime="51579">
    <iact:property name="dataType"/>
    <iact:actionData xml:id="d12">
      <inkml:trace xmlns:inkml="http://www.w3.org/2003/InkML" xml:id="stk12" contextRef="#ctx0" brushRef="#br0">17505 9507 240 0,'-5'5'90'1,"2"-5"-70"0,-8-5-3 0,3 5-5 0,-7 0-9 10,-9 0 0-10,-8-2-3 14,3-3-1-9,-3-2 1-5,-2 2 0 0,-1-4 0 13,4-3 0-13,-1-2 0 14,0 2 0-14,0-2 2 13,3 0-14-13,5 2-5 14,6-2-31-14,7-5-14 14,11 3-22 0</inkml:trace>
    </iact:actionData>
  </iact:action>
  <iact:action type="add" startTime="51850">
    <iact:property name="dataType"/>
    <iact:actionData xml:id="d13">
      <inkml:trace xmlns:inkml="http://www.w3.org/2003/InkML" xml:id="stk13" contextRef="#ctx0" brushRef="#br0">17386 9178 292 0,'-6'0'110'1,"1"2"-86"0,-3-2-9 12,3 5-8-12,-3-5-18 14,0 0-3-14,-2-5-48 13,-4 3-22-13,1-5-14 14,0-5-5-14</inkml:trace>
    </iact:actionData>
  </iact:action>
  <iact:action type="add" startTime="52134">
    <iact:property name="dataType"/>
    <iact:actionData xml:id="d14">
      <inkml:trace xmlns:inkml="http://www.w3.org/2003/InkML" xml:id="stk14" contextRef="#ctx0" brushRef="#br0">17632 9453 168 0,'-3'0'63'1,"-2"7"-49"0,-6 5 11 12,6-3 2-12,0 5 0 15,-3 12 1-15,0 0 0 14,3 7 2-14,-1 0-16 14,4 2-6-14,2-2-3 0,5 0-52 12,3 9-20-12,0-2-40 19</inkml:trace>
    </iact:actionData>
  </iact:action>
  <iact:action type="add" startTime="52539">
    <iact:property name="dataType"/>
    <iact:actionData xml:id="d15">
      <inkml:trace xmlns:inkml="http://www.w3.org/2003/InkML" xml:id="stk15" contextRef="#ctx0" brushRef="#br0">17306 9126 156 0,'-18'-7'60'1,"7"0"-47"0,-13-5-5 0,11 5-7 11,-8 0-66-11,-3-2-29 14</inkml:trace>
    </iact:actionData>
  </iact:action>
  <iact:action type="add" startTime="53457">
    <iact:property name="dataType"/>
    <iact:actionData xml:id="d16">
      <inkml:trace xmlns:inkml="http://www.w3.org/2003/InkML" xml:id="stk16" contextRef="#ctx0" brushRef="#br0">17711 9686 228 0,'8'-12'85'1,"-5"12"-66"0,5 12-6 0,-3-3-6 0,6 5-7 10,2 5 0-10,5 7-7 14,9 9-3-14,5 10 6 13,5-3-1-13,8 10 3 0,2 7 6 15,6 2 2-12,5 0 11-3,6 7 4 14,-6 3 2-14,0-8 1 14,-7-9-7-14,-6-7 0 13,-8-2-12-13,-6-17-3 14,-4-2-9-14,-3-7 0 13,-3-10-24-13,-3 3-9 14,1-12-74-8</inkml:trace>
    </iact:actionData>
  </iact:action>
  <iact:action type="add" startTime="53905">
    <iact:property name="dataType"/>
    <iact:actionData xml:id="d17">
      <inkml:trace xmlns:inkml="http://www.w3.org/2003/InkML" xml:id="stk17" contextRef="#ctx0" brushRef="#br0">17896 10551 212 0,'-10'0'82'1,"12"0"-64"0,1 0 7 0,2 0-1 11,3-2-13-5,6-3-3-6,7-2-8 13,8 2 0-13,8-4 0 14,8-3 0-14,8-2 2 0,8 2 1 12,0 5 3-12,2 0 1 0,6 7 1 13,5 5-9 2,3 4-1-15,-1 10 2 13,-2 7 4-13,1 2-1 5,-7 17 0-5,-2 4-1 13,-5 12-2-13,-8 10 1 14,-5 11 1-14,-6 5 3 14,-10 0 4-14,-11-9 5 13,-10-3 1-13,-17 5-6 14,-15-12-1-14,-13-6-6 14,-14-4-2-9,-10-11 0-5,-8-9 0 14,-8-14-7-14,-6-13-3 13,6-11-3-13,3-14 0 14,2-19 5-14,6-7 2 13,2-7 4-13,5-4 3 14,11-11 0-14,5-6 2 14,9-5 0-9,7-2 3-5,8-3-1 14,13 3 2-14,9-2-4 14,7 8 0-14,11 8-28 13,5 9-12-13,5 12-81 14</inkml:trace>
    </iact:actionData>
  </iact:action>
  <iact:action type="add" startTime="54626">
    <iact:property name="dataType"/>
    <iact:actionData xml:id="d18">
      <inkml:trace xmlns:inkml="http://www.w3.org/2003/InkML" xml:id="stk18" contextRef="#ctx0" brushRef="#br0">17042 9554 116 0,'-16'26'44'1,"0"-5"-35"0,-13 17 18 3,13-17 7-3,-5 5-5 14,-8 4-2-14,-8 8-11 14,-8 9-5-14,-11 7-6 13,-7 7 3-13,2-2 4 0,0 9 9 13,0-2 5-13,0 2 3 13,3-7 5-13,3-2-8 14,2-5-1-10,8-7-8 0,8 0-2-4,8-9-7 14,7-5-3-14,9-5-2 13,5-7-3-13,13-7-30 14,11-9-15-14,8-10-65 14,3-9-60 0,-4-19 58-14</inkml:trace>
    </iact:actionData>
  </iact:action>
  <iact:action type="add" startTime="54925">
    <iact:property name="dataType"/>
    <iact:actionData xml:id="d19">
      <inkml:trace xmlns:inkml="http://www.w3.org/2003/InkML" xml:id="stk19" contextRef="#ctx0" brushRef="#br0">16066 10081 252 0,'0'2'93'1,"0"-2"-72"0,0 7 11 12,2 0 1-9,-2 0-18-3,3 10-3 14,2 4-8-14,0 7-1 14,1 5-1-14,-1 12-2 0,0-3 1 12,1-7-4-12,-1 3 0 14,3-5-1-14,2-7 0 13,9-3 3-13,2-6 2 14,8-8 11-9,6 3 4-5,4-10-5 14,6-2-4-14,3-7-7 14,5 0-2-14,2 0-41 13,9-7-19-13,5 7-63 16</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48:00.541"/>
    </inkml:context>
    <inkml:brush xml:id="br0">
      <inkml:brushProperty name="width" value="0.05292" units="cm"/>
      <inkml:brushProperty name="height" value="0.05292" units="cm"/>
      <inkml:brushProperty name="color" value="#FF0000"/>
    </inkml:brush>
  </inkml:definitions>
  <iact:action type="add" startTime="4468">
    <iact:property name="dataType"/>
    <iact:actionData xml:id="d0">
      <inkml:trace xmlns:inkml="http://www.w3.org/2003/InkML" xml:id="stk0" contextRef="#ctx0" brushRef="#br0">2254 2854 216 0,'0'-7'82'1,"0"7"-64"-1,0 0-4 1,0 0-6 12,-5 0-7-12,2 2-1 14,1 3-2-14,-6 2-1 13,2 7 2-13,4 5 4 0,-9 2 3 13,3 7-2-13,0 3-3 14,0 9 4-7,0 9 1-7,3 10 4 0,-8 7 4 16,2-1-4-16,1 11 0 14,2 4-6-14,-3 7-3 13,1 7 2-13,2 7 0 14,0 7-1-14,8-2-2 14,-5 9 3-14,5 5 0 15,-3-7 3-15,3 2 1 0,-11 3 3 14,3-10 1-14,-8-7-3 14,-5-7 0-14,-5 0-7 13,-1-7-1-13,-7-2 2 14,-3-10 3-14,0-7 0 13,-8-4 2-13,0-8-2 14,3-9 0-9,2 0-3-5,6-14-2 14,4-2 3-14,12-10 0 13,-1 0 1-13,4-7 2 14,7-2 3-14,0 0 2 13,5-3-3-13,11 5 0 14,3 12-5-14,10 19 0 0,10 9 1 19,-1 19 0-19,4 9 0 14,-8 12 0-14,-4 0 2 0,-7 8 1 12,-12-4-3-12,-3 1-1 14,-3 9-1-14,-7 8 1 14,-6-4 2-14,5 15 4 13,-4 0-2-13,4 0 1 14,3-4 1-8,0 1 5-6,5-11-2 16,-2-9 3-16,2 2-8 14,3-5-2-14,0-7-1 14,3-10 0-14,2-8-13 13,6-8-7-13,5-9-49 0,-3-8-22 13,6-8-81 5</inkml:trace>
    </iact:actionData>
  </iact:action>
  <iact:action type="add" startTime="5460">
    <iact:property name="dataType"/>
    <iact:actionData xml:id="d1">
      <inkml:trace xmlns:inkml="http://www.w3.org/2003/InkML" xml:id="stk1" contextRef="#ctx0" brushRef="#br0">2138 9126 284 0,'-19'12'107'1,"1"2"-83"0,-9 7-3 0,11-7-7 11,-10 3-10-11,-3 6-1 14,0 3-3-14,-6 0-1 14,-2 2 1-14,11 10 0 0,-1 4 2 12,4 5 8-12,9 7 5 14,6 10 2-14,8 11 1 13,3 12 2-7,5 7 2-6,0 0-8 13,0 5-3-13,0-3-4 14,0-11-2-14,-6-3-6 14,-2-9 1-14,0 0-2 0,-2 0 0 12,-6-12-3-12,-8-2 1 14,-3-10 2-14,-4-9 1 14,-1-7-2-9,-3-7 0-5,1-5-1 14,-1-2 0-14,9-5 3 13,2 0 2-13,8 7 2 20,5 12 1-20,3 7-2 13,0 14-2-13,8 10-4 0,3 4-2 13,5 19 7-13,-6 19 4 14,6 5-2-14,-5 23-2 14,0 4 4-14,-1 3 1 13,-2-2 4-13,0-5 1 14,-8 26 3-14,0-9 2 14,0-20-1-14,0-15 1 13,8-15-6-13,2-21-4 14,6-10-58-9,13-27-28-5,1-22-94 14</inkml:trace>
    </iact:actionData>
  </iact:action>
  <iact:action type="add" startTime="28834">
    <iact:property name="dataType"/>
    <iact:actionData xml:id="d2">
      <inkml:trace xmlns:inkml="http://www.w3.org/2003/InkML" xml:id="stk2" contextRef="#ctx0" brushRef="#br0">6117 2418 220 0,'13'-7'85'1,"-7"3"-66"0,-6 4-3 0,-3 0-5 11,-2 0-4-11,-6 0 1 13,-7-7-4-7,-6 0-1-6,-5 4-1 14,0-1 1-14,-8-1 0 0,-6 5 7 12,-10-2 4-12,-10 2-5 0,-9-5-1 13,-12 2-2-13,-12 3-1 13,-9 0-1-13,-4 3 2 14,-5 4 6-14,1-2 2 20,-1-5 1-20,0 4 1 0,-2-4-6 13,7 0-2-13,6-4 0 13,8 4 2-13,10-5-3 14,11 5-2-14,13 0-5 14,11 0 0-14,15 0-35 13,17-7-15-13,13 4-91 20</inkml:trace>
    </iact:actionData>
  </iact:action>
  <iact:action type="add" startTime="29418">
    <iact:property name="dataType"/>
    <iact:actionData xml:id="d3">
      <inkml:trace xmlns:inkml="http://www.w3.org/2003/InkML" xml:id="stk3" contextRef="#ctx0" brushRef="#br0">10364 2557 268 0,'26'-9'101'1,"-23"6"-78"0,-3-1-7 0,0 4-6 11,-5-3-9-11,-6-1-1 14,-8 4 1-14,-7-7 1 0,-11 0-1 19,-11 0 2-19,-7 0 2 0,-11-1-4 13,-14-3-1-13,-18-3 0 13,-7-5 2-13,-22-2-1 0,-8-1 2 13,-14 1 2-13,-9 2 2 13,-4 8 1-13,-7-3 2 14,8 2 6-14,-1 2 2 18,3-1 2-13,3-3 2-5,5-1-8 13,11 4-1-13,13-3-5 14,19 2-3-14,18-2-5 13,18 7-2-13,22-3-81 14,18-9-36-14,16-9-17 14</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14:32.707"/>
    </inkml:context>
    <inkml:brush xml:id="br0">
      <inkml:brushProperty name="width" value="0.05292" units="cm"/>
      <inkml:brushProperty name="height" value="0.05292" units="cm"/>
      <inkml:brushProperty name="color" value="#FF0000"/>
    </inkml:brush>
  </inkml:definitions>
  <iact:action type="add" startTime="6313">
    <iact:property name="dataType"/>
    <iact:actionData xml:id="d0">
      <inkml:trace xmlns:inkml="http://www.w3.org/2003/InkML" xml:id="stk0" contextRef="#ctx0" brushRef="#br0">1487 9587 280 0,'37'-19'104'15,"-26"19"-81"-15,-3-2 1 1,-8 2-7 0</inkml:trace>
    </iact:actionData>
  </iact:action>
  <iact:action type="add" startTime="6351">
    <iact:property name="dataType"/>
    <iact:actionData xml:id="d1">
      <inkml:trace xmlns:inkml="http://www.w3.org/2003/InkML" xml:id="stk1" contextRef="#ctx0" brushRef="#br0">1527 9587 448 0,'-29'28'3'6,"-27"24"-3"-5,-23 16-2 0,-11 19 1 12,-11 14-8-12,-5 12-2 14,14 0-1-14,12-12 0 13,12-7 9-13,20 0 4 14,13-14 17-14,17-14 9 14,10-12-6-14,13-9-1 0,6-17-12 19,15-7-3-19,3-16-14 0,9-19-7 12,4-17-9-12,3-16-2 14,0-14 9-14,-8-5 8 14,-3-2 9-14,-7 0 3 13,-9 4 15-13,-2 3 6 14,-11 5 0-14,1-3 0 13,-6 0 1-7,-8 3 2-6,0-1-3 14,-3 1-2-14,-7-3-3 13,-1 5-1-13,3-5 4 14,-5-2 3-10,0 9-6-4,2 3 0 14,6 9-7-14,5 7-1 13,0 7-4-13,0 5-1 15,6 2-8-15,4 3 0 14,6-1-30-14,3 10-13 13,5 0-69-13,2 5-28 14,-2 4-1 0</inkml:trace>
    </iact:actionData>
  </iact:action>
  <iact:action type="add" startTime="6972">
    <iact:property name="dataType"/>
    <iact:actionData xml:id="d2">
      <inkml:trace xmlns:inkml="http://www.w3.org/2003/InkML" xml:id="stk2" contextRef="#ctx0" brushRef="#br0">1381 10525 352 0,'11'-7'132'15,"-3"5"-103"-14,8-5 10 0,-9-3-4 0,4 3-16 12,8-7-1-12,-1-2 1 13,9-8 2-13,-1-9-11 14,11-2 3-14,5-5 1 0,9-2 1 13,10-15 4-13,10-6-7 13,8-8 1-8,-2 3-2-5,2 7 3 14,1 2-3-14,-6 3 1 14,-3 4-9-14,1 0-2 13,-11-2 1-13,-3 7 3 14,-8 0 0-14,-5 7 2 13,-8 7-2-13,-10 5 2 14,-1 9-4-8,-7 3-2-6,-6-1 0 13,0 8-1-13,-2-3 0 14,-3 5 2-14,-1 5-8 0,4-3-3 13,-3-2-33-13,-3 2-15 13,3 3-23-13,0-3-11 14,-3-2 3-14,6 0 2 18,-8 0 26-17,2 0 13-1,-5-5 23 13,0 5 13-13,0 0 18 14,-5-2 10-14,2-1 9 14,3 3 5-14,-8 5 7 13,5-3 3-13,3 5-13 14,-7 0-4-14,-1 0-5 13,-3 7-1-7,-13 5 0-6,-5 2-2 13,-13 5 0-13,-3 2 0 14,-3 5-6-14,-2 2-2 14,10 3-4-14,6-8-3 13,7 1 0-13,6-8 1 14,8-4-1-14,8-5-1 13,5-7-13-7,10-12-6-6,11-11 5 14,11-8 5-14,0-9 4 13,2 5 3-13,1-3 1 0,-9 10 3 13,1 2-1-13,-9 12-1 13,1 7 1-13,-1 14 1 14,1 12 1-14,-1 14 3 14,-2 7 14-9,3 2 7-5,2 5-11 14,11 0-4-14,5-2-21 14,2-5-9-14,14 0-93 13,8-5-38-13,18-9 18 14</inkml:trace>
    </iact:actionData>
  </iact:action>
  <iact:action type="add" startTime="7842">
    <iact:property name="dataType"/>
    <iact:actionData xml:id="d3">
      <inkml:trace xmlns:inkml="http://www.w3.org/2003/InkML" xml:id="stk3" contextRef="#ctx0" brushRef="#br0">3712 8729 364 0,'0'7'137'1,"-8"16"-106"0,-2 36 2 0,10-26-7 11,-6 19-21-5,4 16-4-6,2 14-72 13,0-2-30-13,8 14-44 14,10-14-15-14</inkml:trace>
    </iact:actionData>
  </iact:action>
  <iact:action type="add" startTime="8278">
    <iact:property name="dataType"/>
    <iact:actionData xml:id="d4">
      <inkml:trace xmlns:inkml="http://www.w3.org/2003/InkML" xml:id="stk4" contextRef="#ctx0" brushRef="#br0">1447 10652 224 0,'6'7'85'1,"-6"5"-66"0,0 7 3 0,2-10-3 0,4 10-8 10,4 9-1-10,11 5-6 14,11 7-3-14,13 12 0 14,11 4 3-14,7 10 5 0,6 0 8 12,0 0 7-12,2-2-4 14,-2 6 0-9,-6-6-9-5,1-6-4 14,-17-11-9-14,-4-7-1 14,-9-11-26-14,-5-6-8 13,-2-16-12-13,-1-11-3 14,-5-13 7-14,-5-6 4 13,0-6 22-13,-8 3 10 14,-5 1 11-9,-3 1 7-5,0 1 15 14,2 8 7-14,4 8 10 14,-4 7 7-14,6 14-11 13,3 12-2-13,5 10 4 14,-6 8 5-14,6-4-9 0,-8 0-3 12,-5 0-14-12,-3-4-4 14,-3-4-17-8,-5 1-8-6,-2-11-43 13,-9-4-19-13,-5-4-38 14,6-2-13-14,-1-2 22 14</inkml:trace>
    </iact:actionData>
  </iact:action>
  <iact:action type="add" startTime="8818">
    <iact:property name="dataType"/>
    <iact:actionData xml:id="d5">
      <inkml:trace xmlns:inkml="http://www.w3.org/2003/InkML" xml:id="stk5" contextRef="#ctx0" brushRef="#br0">3445 11473 296 0,'-3'0'110'1,"-7"7"-86"0,-17 10 7 0,14-1-4 11,-8 1-17-11,-8 8-3 14,-6 1-5-14,-7 0 1 13,2-5-2-7,-5-7-3-6,-5-2-1 0,5-9-7 13,5-3-4-13,6-3 10 13,5-4 4-13,2 0 3 14,9 2 3-14,5 3 12 13,2 2 6-13,8 2-10 14,-5 13-3-14,8 3-9 14,0 8-2-9,0 2 0-5,0 5 0 14,3 3-5-14,2-3-1 14,6 4-59-14,5-4-24 13,2-2-43 2</inkml:trace>
    </iact:actionData>
  </iact:action>
  <iact:action type="add" startTime="9450">
    <iact:property name="dataType"/>
    <iact:actionData xml:id="d6">
      <inkml:trace xmlns:inkml="http://www.w3.org/2003/InkML" xml:id="stk6" contextRef="#ctx0" brushRef="#br0">2757 11560 144 0,'-5'0'55'15,"5"2"-43"-14,-3-2 23 0,3 0 10 0,3 5-10 12,-3 5 0-12,5 6-3 14,-5 12 2-14,5 8-18 14,3 11 4-14,5 4 1 0,1 3-11 12,2 1-3-12,-1-1-12 14,4-7-2-14,-6-7-53 14,6-7-25-14,4-1-32 20</inkml:trace>
    </iact:actionData>
  </iact:action>
  <iact:action type="add" startTime="9824">
    <iact:property name="dataType"/>
    <iact:actionData xml:id="d7">
      <inkml:trace xmlns:inkml="http://www.w3.org/2003/InkML" xml:id="stk7" contextRef="#ctx0" brushRef="#br0">2865 11689 176 0,'-5'-7'68'1,"3"7"-52"0,4 7 12 12,-2 1 5-12,0 3-4 14,5 8 3-14,-5 5-7 0,8 9-3 12,-5 7-12-6,5-3-2-6,3-2-1 0,-1-2-21 12,6 3-10-12,0-6-96 14</inkml:trace>
    </iact:actionData>
  </iact:action>
  <iact:action type="add" startTime="10185">
    <iact:property name="dataType"/>
    <iact:actionData xml:id="d8">
      <inkml:trace xmlns:inkml="http://www.w3.org/2003/InkML" xml:id="stk8" contextRef="#ctx0" brushRef="#br0">3032 12517 156 0,'-26'7'60'1,"12"-4"-47"0,-15-6-1 0,13-1-4 0,-2-3-11 10,-14-7 0-10,0-5 1 14,-5-2 1-14,3-5 1 13,-8-3 6-13,2 1 6 0,-2-2 11 13,5-3 6-13,2-3-4 14,6 4-3-9,0-4-4-5,3-4 1 14,2-7-1-14,8-5-2 13,3-6 3-13,5-3 2 14,8-1 0-14,2-3-1 13,6-1-2-13,8-5 1 15,3-6-6-15,7 4-3 14,3 9-5-10,8-2-2-4,6 7 1 14,4 5 0-14,11 7 0 13,6 7 0-13,2 7-2 14,3 12 1-14,5 10-2 13,-3 11-1-13,1 11-2 14,-1 17-1-14,-5 17-1 0,-5 21 3 13,-3 14 0-8,-5 9 1-5,-10 5 2 14,-14 5 1-14,-11-2 3 13,-10-6 1-13,-8-8 1 14,-10-3 2-14,-9 14-3 14,-13-14-2-14,1-17-5 13,-14-13-2-13,8-10-19 14,-3-8-9-8,8-10-26-6,6-8-10 15,7-10-77 0</inkml:trace>
    </iact:actionData>
  </iact:action>
  <iact:action type="add" startTime="10875">
    <iact:property name="dataType"/>
    <iact:actionData xml:id="d9">
      <inkml:trace xmlns:inkml="http://www.w3.org/2003/InkML" xml:id="stk9" contextRef="#ctx0" brushRef="#br0">3942 9862 156 0,'0'40'57'1,"-2"-19"-44"0,-9 12 27 0,0-14 9 11,-4 0-18-11,-12-3-4 14,-10 3-17-14,-13 0-4 13,-8-10-4-13,-14-9-2 0,-7-2 1 13,-6-17-4-13,-10-7 0 14,5-14 4-14,5-2 1 13,6-10 19-7,0-2 9-6,7-14 2 13,9-12 1-13,10-14-12 14,8-5-5-14,13-14-7 0,5-2-4 13,14-7 0-13,8-3 1 13,16 5 3-13,4-2 5 14,17-1-8-14,11 11-3 13,12 10-2-7,14 4 1-6,5 18-1 14,16 7-1-14,3 23-4 13,10 18-2-13,5 20 0 14,3 26 2-14,3 23 2 14,5 32 1-14,0 22-2 13,-10 20 0-13,-11 16 2 14,-8 0 2-9,-19 12 0-5,-15-5-1 14,-14-7 1-14,-21 0-1 13,-16-5 0-13,-13-16 0 14,-10 16 0-14,-14-16 0 13,-10-14 0-13,-8-17 2 14,-6-9-3-14,-5-17 0 0,6-9-23 19,2-7-12-19,-3-19-87 14,0-14-66-14,6-23 70 13</inkml:trace>
    </iact:actionData>
  </iact:action>
  <iact:action type="add" startTime="18727">
    <iact:property name="dataType"/>
    <iact:actionData xml:id="d10">
      <inkml:trace xmlns:inkml="http://www.w3.org/2003/InkML" xml:id="stk10" contextRef="#ctx0" brushRef="#br0">17436 3343 156 0,'-18'-12'60'1,"-1"10"-47"0,-15-3 17 0,18 3 3 11,-5-3-14-11,-6-2-5 14,-5 0-7-14,-2 0 0 14,-3-5-4-14,0 5-2 0,0-2 0 12,0-3-1-12,0 9 2 14,0-1 1-14,0-1 1 13,-3 3 0-7,-5 2 0-6,-5 0 2 14,-3-7 1-14,-5 2 3 13,-3 5 1-13,3 5-5 14,-1 2-2-14,-2-5 0 0,-2 7 2 13,-3 1-1-13,0-3 2 16,-3 7 0-16,-5-7 3 13,-6 5-3-10,-4-5 1-3,2 0-5 14,-3 0 0-14,-2-2-1 14,-1 6 1-14,1-1 0 13,-3 4 1-13,-2-7-5 14,-9 0 1-14,3 5 2 14,0-5 1-14,-5 0-1 13,-5 5-2-8,2-5 1-5,-5 0-1 14,-8 0 0-14,0 0 2 14,-3 0 1-14,-3 0 1 13,-25 0-2-13,4-2-2 14,9-1 5-14,4 6 4 13,6-3-3-13,-2 0-1 14,-4 5 0-9,6-8-1-5,-5-4 0 14,0 3 2-14,5-3-3 14,0-3 0-14,-3 3-1 13,6-4-2-13,-3 4-2 0,0 0 1 13,0 0 1-13,-3-5 0 14,-2 5 2-14,2 0 1 13,-2-2-1-7,-3 2 1-6,0-5 2 15,-3-2 4-15,1 0-4 14,2 5-3-14,0-6-1 13,0 4 1-13,3-1 1 14,5-2 3-14,0 0 1 14,5 5 1-14,11-3 0 13,2-2 0-9,11 4-2-4,11 3-1 13,10 0-3-13,11 3-2 14,11-3 1-14,10 5 1 14,8-3-1-14,8 3-1 13,7-3-8-13,9 3-5 14,11-3-53-14,20 10-23 13,32-8-61-7</inkml:trace>
    </iact:actionData>
  </iact:action>
  <iact:action type="add" startTime="33351">
    <iact:property name="dataType"/>
    <iact:actionData xml:id="d11">
      <inkml:trace xmlns:inkml="http://www.w3.org/2003/InkML" xml:id="stk11" contextRef="#ctx0" brushRef="#br0">2474 5927 152 0,'-3'-7'57'1,"3"7"-44"0,0 0 10 12,0 0 0-12,0 0-9 14,3 0-1-14,2 0-5 14,3-2 0-14,3-3-5 13,5 5 3-13,2-2 0 4,11 2-2-4,6 2-3 14,2 5 4-14,8-2 4 13,2-3 1-13,11-2 4 0,6 0 2 13,-1 0-1-13,1 0-1 14,2 0-1-14,3 0-7 13,-6 0-2-13,4 5-2 14,-4-2-2-8,1 1 1-6,-1-4-1 13,3 0 0-13,-8 0 2 14,3 0 1-14,0-4 3 13,-11 1-1-13,3 3 0 14,-2-5-1-14,-1 3 0 14,-5-3 2-14,0-2 1 16,0 5-1-14,-3-3-1-2,0 3-3 14,-5-3-2-14,0 5-2 14,-2 5 1-14,-3-3 1 13,-1-2 0-13,1 5-3 14,0-3 2-14,-6-2-8 14,-4 5-4-14,1-5-22 13,-2 0-8-8,-5 0-23-5,-2 0-11 14,-1-5-10 1</inkml:trace>
    </iact:actionData>
  </iact:action>
  <iact:action type="add" startTime="33844">
    <iact:property name="dataType"/>
    <iact:actionData xml:id="d12">
      <inkml:trace xmlns:inkml="http://www.w3.org/2003/InkML" xml:id="stk12" contextRef="#ctx0" brushRef="#br0">4125 5718 176 0,'-8'-7'68'1,"8"7"-52"0,0 0 3 0,0 0 1 11,0 2-10-11,5 3-1 14,3 7-7-14,8-3-2 13,0 5 0-13,5 5 0 0,3 0 0 15,2 2 2-7,3 0 1-6,6-2-1-2,-3 2-2 14,2-7 5-14,0 5 1 13,1-5 2-13,-9-2 2 14,-2 0-3-14,-5-3 1 14,-6 5-7-14,-11 5-1 13,-4 7 0-13,-6 0 2 12,-8 2 1-12,-5 5 3 14,-6-5-1-14,1-2 0 14,-3 0 1-14,2-5 3 0,-4 0 2 12,4 1 1-12,3-4-2 14,3 1-1-14,3-5 3 13,4-2 3-13,4-2-6 14,5-3-1-8,2 4-6-6,3-4-2 15,0 0-31-15,0 5-12 14,5-5-84 0</inkml:trace>
    </iact:actionData>
  </iact:action>
  <iact:action type="add" startTime="34595">
    <iact:property name="dataType"/>
    <iact:actionData xml:id="d13">
      <inkml:trace xmlns:inkml="http://www.w3.org/2003/InkML" xml:id="stk13" contextRef="#ctx0" brushRef="#br0">2633 7277 192 0,'0'0'71'1,"2"3"-55"0,4-6 0 0,1 3-5 11,-1 0-10-6,7 0-2-5,-2-4 2 14,7 1 1-14,9-1 0 14,-1 1-2-14,8-1 3 0,11 4 4 12,3 0 6-12,5 0-1 14,10 0 3-14,9 4 3 14,2-1 1-14,8-3 3 13,0 0 1-8,3-3-1-5,2-1-2 14,-2 4-4-14,-3-3-2 14,-3-1-11-14,3 1-1 13,-5 3-2-13,2 0 2 0,-5 3-3 13,-5-3 0-13,-3 0 1 13,0 4 2-13,-10-1-1 21,-3-3-1-21,-6 4 1 0,-4-4 1 12,-11 0-3 3,-1 0 0-15,-10-4-12 0,3 1-7 12,-11-4-31-12,3-5-13 14,-5-2-45 1,-6-9-32-15,-5 2 66 17</inkml:trace>
    </iact:actionData>
  </iact:action>
  <iact:action type="add" startTime="34986">
    <iact:property name="dataType"/>
    <iact:actionData xml:id="d14">
      <inkml:trace xmlns:inkml="http://www.w3.org/2003/InkML" xml:id="stk14" contextRef="#ctx0" brushRef="#br0">4305 6939 160 0,'-21'-7'63'1,"15"11"-49"0,-2-4 14 12,8 3 4-12,-5 1-5 14,5-4 1-9,5 8-6-5,-2-1-2 13,8 0-11-13,4 0-5 0,7 4-1 13,4 4 0-13,6-4 3 14,-3 3 3-14,5 1 2 0,1-1-3 12,-3 4-3-12,-6-3 0 14,-2 3 1-14,-11-4-3 20,0 1 0-20,-10 6 3 0,-6 5 3 15,-10 0 2-1,-6-1 3-14,-2 4-1 0,-10 4 2 13,1-5 1-13,1-2-1 13,3-5-3-13,2 2 0 14,3-6-9-14,2 2-2 14,9-1-85-8,12-1-38-6,33-5-18 14</inkml:trace>
    </iact:actionData>
  </iact:action>
  <iact:action type="add" startTime="38816">
    <iact:property name="dataType"/>
    <iact:actionData xml:id="d15">
      <inkml:trace xmlns:inkml="http://www.w3.org/2003/InkML" xml:id="stk15" contextRef="#ctx0" brushRef="#br0">4712 5476 148 0,'11'9'57'1,"-1"3"-44"0,14 16 7 12,-8-2 1-12,16 7-11 13,13 9-1-9,5 5-1 0,-2 5 2-4,-1-5-5 14,-2-2-3-14,-2-10-1 0,-4-2-1 13,1-12 2-13,-8-7-21 13,0-7-7-13,-1-14-51 14,1-7-22 1,-3-5 48-15</inkml:trace>
    </iact:actionData>
  </iact:action>
  <iact:action type="add" startTime="39011">
    <iact:property name="dataType"/>
    <iact:actionData xml:id="d16">
      <inkml:trace xmlns:inkml="http://www.w3.org/2003/InkML" xml:id="stk16" contextRef="#ctx0" brushRef="#br0">5752 5739 132 0,'34'7'52'1,"-23"0"-41"0,-3 5 4 0,-3 0 1 0,-10 4 10 10,-3 15 5-10,-10 11-9 14,-12 12-5-11,-7 5-10-3,0 2-1 0,-5-2 1 13,2-2-3-13,-2 1-1 14,0-4-1-14,2-6-2 13,3-4 1-13,5-4-1 14,6-5 2-14,5-2 1 14,5-4-1-14,5 4 1 16,3-3-92-11,3-2-51 10,7-7 62-15</inkml:trace>
    </iact:actionData>
  </iact:action>
  <iact:action type="add" startTime="39567">
    <iact:property name="dataType"/>
    <iact:actionData xml:id="d17">
      <inkml:trace xmlns:inkml="http://www.w3.org/2003/InkML" xml:id="stk17" contextRef="#ctx0" brushRef="#br0">4522 7386 96 0,'5'0'35'1,"0"0"-27"0,-5 0 13 0,0 0 7 0,0-3-7 11,8 3-2-11,-2-4 4 14,7-1 3-14,-5-2-14 14,5 0 6-14,3-3 5 0,2-4-3 12,1-2-2-12,5-5-10 14,-6-8-5-11,3-4 0-3,3-7 0 14,3 0-1-14,-4 5 1 14,1 5 2-14,-5 4 4 13,-1 9 0-13,1 6 0 14,-6 3-5-14,3 16-1 13,5 17-3-13,-2 11-1 14,2 4 3-8,3 0 1-6,-6 0 1 13,1-7 0-13,-3-1 0 14,-3-6 2-14,-3-4-1 0,4-8 0 13,-7 0-3-13,4-3 1 13,0-3-4-13,5-8 0 14,-6 0 3-14,6-8 1 13,3-6 1-7,-1-7 2-6,1-9-3 14,2-3 0-14,0-3 1 13,-3 4 0-13,1-4 4 14,-1 6 5-14,1 1-5 14,-1 8-2-14,1-2-6 13,0 6-2-13,-4-6-79 14,-1-8-32-9,-1-13-10 9</inkml:trace>
    </iact:actionData>
  </iact:action>
  <iact:action type="add" startTime="46201">
    <iact:property name="dataType"/>
    <iact:actionData xml:id="d18">
      <inkml:trace xmlns:inkml="http://www.w3.org/2003/InkML" xml:id="stk18" contextRef="#ctx0" brushRef="#br0">12076 3851 148 0,'0'-5'55'1,"0"10"-43"-1,-11 16 16 1,6-2 5 12,-3 21-10-12,0 9 0 14,-5 10-12-14,-1 2-2 16,-1 3-5-16,-1 4-3 0,2-7 0 13,1-7-1-13,3-2 2 0,2-12-1 16,2-7 2-16,6-5-13 14,3-2-3-14,5-5-82 13</inkml:trace>
    </iact:actionData>
  </iact:action>
  <iact:action type="add" startTime="46473">
    <iact:property name="dataType"/>
    <iact:actionData xml:id="d19">
      <inkml:trace xmlns:inkml="http://www.w3.org/2003/InkML" xml:id="stk19" contextRef="#ctx0" brushRef="#br0">11769 4514 196 0,'-11'-12'74'1,"6"12"-58"-1,2 0-4 15,3 0-6-11,0 0-31-3,3 0-8 13,2 0-3-13,3-2-1 14,0 2 12-14,0-5 5 14,0-2 23-14,0 5 9 13,2-3 18-13,-2 5 8 14,0 0 4-14,3 12 2 13,-3 7-7-8,0 4-2-5,0 10-20 14,0 7-7-14,0 0-1 0,-1 5-2 13,1-5 2-13,0-10-6 13,0-4-1-13,3-5 4 14,2-4 5-14,6-15 8 14,4-4 7-14,12-10-2 13,2-7 1-7,8-9-17-6,5 2-5 13,6-7-44-13,2 10-19 0,16-1-67 29</inkml:trace>
    </iact:actionData>
  </iact:action>
  <iact:action type="add" startTime="47117">
    <iact:property name="dataType"/>
    <iact:actionData xml:id="d20">
      <inkml:trace xmlns:inkml="http://www.w3.org/2003/InkML" xml:id="stk20" contextRef="#ctx0" brushRef="#br0">18629 3992 276 0,'-5'52'104'1,"-16"-10"-81"0,-19 26-4 0,22-35-8 11,-9 19-9-11,-7 7 1 14,-6 4-2-14,0 3 2 13,6 2-2-13,5 5-25-1,8 0-9 15,8 0-82-9</inkml:trace>
    </iact:actionData>
  </iact:action>
  <iact:action type="add" startTime="47328">
    <iact:property name="dataType"/>
    <iact:actionData xml:id="d21">
      <inkml:trace xmlns:inkml="http://www.w3.org/2003/InkML" xml:id="stk21" contextRef="#ctx0" brushRef="#br0">17992 4472 312 0,'10'-10'115'1,"-10"15"-89"0,0 0-10 0,3-3-9 0,2 12-7 10,3 10 0-10,3 4-20 14,2 7-7-14,3 3 14 13,0-3-18-13,5 3-4 4,0-8 12-4,5-4 8 14,1-7 13-14,2-12 9 14,5-7 17-14,3-7 9 13,3-5 3-13,-3-2 0 14,0 0-19-14,0 7-10 14,6 0-69-14,10 9-29 13,7 10-20-8</inkml:trace>
    </iact:actionData>
  </iact:action>
  <iact:action type="add" startTime="50299">
    <iact:property name="dataType"/>
    <iact:actionData xml:id="d22">
      <inkml:trace xmlns:inkml="http://www.w3.org/2003/InkML" xml:id="stk22" contextRef="#ctx0" brushRef="#br0">12999 6454 168 0,'3'-4'63'1,"-1"4"-49"0,-2-7 14 0,0 7 4 11,0 0-5-11,0-3-1 14,0-2-10-14,-2 5-5 13,-1-7-6-13,-2 7-6 0,-3 0 0 0,0 0 1 12,-3 5 0-12,-2-3-3 14,-3 6 2-14,-2-1 3 20,-4-3 1-20,-4-1 3 13,-3 1 3-13,-6 3-4 0,-4-7-1 13,-4 7 0-13,-2-2 2 14,-2-3-1-14,-1 6 0 13,-2-1-1-13,-6-3 0 16,-2-4 0-16,-3 0 2 13,0 0-3-9,3 0-2-4,3 0 0 14,4-4-1-14,4 4 2 13,2-7 3-13,3 4 0 14,2-2 0-14,5-2-3 14,4 5 1-14,2-5-2 13,7-2 2-13,1 2 7 14,5-8 3-9,6 1-4-5,2-12-3 14,3-2-3-14,2-5 0 13,3 0-2-13,0-7-1 14,-3-7 1-14,1 0-1 13,-4-7-3-13,-2 0 2 0,-2 2 1 13,-1 5 0-13,-2-2 0 14,0-3 0-9,0 5-3-5,-1 3 0 14,4 1 2-14,-1 3 2 13,1 7 0-13,-1 0-1 14,0 7-2-14,3 5 1 14,3 5 3-14,3-1 1 13,-1 3-4-13,3 5-1 14,3-3 3-9,2 5 1-5,3 0 0 14,8 0-2-14,5 2 1 13,5-2-1-13,9 5 0 14,7-3 0-14,6 5 0 14,10 7 0-14,5-7 0 13,11 7 0-13,8 0 0 14,3 0 0-9,2-2 2-5,1 2 1 14,-1 0 1-14,0 0 0 13,-7 0-5-11,-6 0 1-2,-5-7-2 14,-3 0-2-14,-5 0 0 13,-3 0 3-13,-5-2 2 14,-6-3 2-14,-4 5-1 17,-9 0-2-17,-2 0-2 14,-6 5 1-14,-5-3 1 0,-2 5 0 12,-3 5-3-12,-6 2 0 14,-4 14-1-14,-4 10 0 14,-4 9 7-14,-4 5 3 13,-2 9 1-13,-7 0 1 14,-1 0 4-9,0 0 3-5,0-9-6 14,0 2-1-14,3-7 0 13,2 0 0-13,1 0 0 16,2-2 2-16,2-5-5 14,1-5-3-14,3-2-1 13,2 0 1-13,5-5-23 14,11 5-11-11,18 12-133 12</inkml:trace>
    </iact:actionData>
  </iact:action>
  <iact:action type="add" startTime="57295">
    <iact:property name="dataType"/>
    <iact:actionData xml:id="d23">
      <inkml:trace xmlns:inkml="http://www.w3.org/2003/InkML" xml:id="stk23" contextRef="#ctx0" brushRef="#br0">18989 6541 176 0,'-16'-4'66'1,"3"-3"-52"0,-11-1 3 0,16 1 0 11,-5 7-11-11,0-2-3 14,-6 2-2-14,-2 0 1 14,-3 0-1-14,-7 2 6 0,-1-2 3 12,-8-2 3-6,-7-3 3-6,-6-2-5 13,-6 0-1-13,-4-5-4 14,-6 5 1-14,-2 0 0 13,2 7 3-13,-3 0-10 14,1 0-4-14,-3 0 10 14,5 7 6-14,0-7-6 15,3 7-1-11,0-2-1-4,5-2 0 13,3-3 0-13,8 4 0 14,5-4-5-14,8 0-1 14,8 0 3-14,2-4 1 0,6 4 4 12,5 0 3-12,6-8 0 14,2 1 2 0,5-7-4-8,3-7 1-6,3-9-3 0,2-6 0 13,3-4-3-13,2-7 1 13,1 0-2-13,0-12-1 14,-1-9 1-14,1 2-1 13,-1 1-3-13,1-4 2 14,-6 1 1-14,-2-9 0 14,-6 8 0-9,-2 3 0-5,0 10-3 13,-1 4 2-13,1 12 1 14,2 7 0-14,3 5 0 14,0 9 0-14,3 3 0 13,2 4 2-13,3 0-1 14,5 10-1-14,6 4-2 14,7 3 1-9,11 7 1-5,8-3 2 14,11 5-1-14,8-2-1 13,4 7 1-13,9-5-1 14,8-5 2-14,7 8 1 0,-2-8-1 12,3 5-2-12,-1-2-2 14,-2 2 1-14,-2-2-4 20,-9 2 1-20,-2-7-3 0,-6 5 2 13,-2-5 3-13,-8 0 1 13,-16-5 1-13,0 3 0 14,-8 2 0-14,-5 0 0 14,-8 5-3-14,-3 14 2 16,-5 9 7-16,-3 17 4 14,-5 16 1-12,-6 5 3-2,-4 2-3 14,-4-2 1-14,-2 0-3 14,-2-5 0-14,-3 0-3 13,2-9-1-13,3-7 8 14,3-5 3-14,2-7-5 14,1-9-4-14,2-1-4 13,0-9-3-7,5-7-2-6,3 1 1 13,8 1-54-13,7-2-23 14,9 0-78-14</inkml:trace>
    </iact:actionData>
  </iact:action>
  <iact:action type="add" startTime="62551">
    <iact:property name="dataType"/>
    <iact:actionData xml:id="d24">
      <inkml:trace xmlns:inkml="http://www.w3.org/2003/InkML" xml:id="stk24" contextRef="#ctx0" brushRef="#br0">13176 7800 132 0,'-2'-12'52'1,"-1"9"-41"0,-5-8 4 0,5 8 1 11,-2-1-6-11,-3-3 2 13,0-1-7-7,-2-3-3-6,-4 4-1 14,-1 0 5-14,-4 4 4 0,-5-1 1 12,-5-1 3-12,-8 5 2 14,-3 0 2-14,-7 0-4 14,-9 0 2-14,-5-2-3 13,-7 2 2-13,-4-5-4 14,-2 2 1-9,-5-1-7-5,2-3-1 14,-2 4 0-14,4-1 0 14,-1 1 2-14,-1-1 1 13,0 4-1-13,-2-7-1 0,5 2 1 13,2-2 3-13,9 0-2 13,7-7 1-13,9-1 8 20,10 1 5-20,5-4-3 0,8-8 0 13,8 5-4-13,6-5-1 14,2 0-10-14,5-2-1 13,3-5-7-13,3-3-1 14,2-8-6-14,0-3 0 14,3 0 1-14,0-3 5 17,0 3 5-15,0 2 3-2,0 3-3 13,-3-3-1-13,1 3-2 14,-4-3 0-14,1 3-4 14,-3-3-2-14,0 5 2 13,0 5 3-13,0-2 0 14,0 8 4-14,0 3 0 13,2 1 1-7,4 3 0-6,2 4 0 14,0-4 0-14,5 8 0 13,8 3 0-13,3 4 0 14,8-1 2-14,7 6 1 0,9 2-4 13,7 2-1-13,9 6 1 13,7-1 0-13,11 4 1 14,6 3 2-9,4 1-1-5,9-4-1 14,2 3 1-14,0 1 1 14,0-1-1-14,-2 2 2 13,0-2-2-13,-6 0-1 14,-8-2-2-14,-5-3 1 14,-5 6 3-14,-3 3 1 13,-11-3-4-7,-7-1 1-6,-6 4 0 14,-7 1 0-14,-6 2-3 13,-6 5 0-13,-4 3 4 14,-3 8 3-14,-6 5 8 13,-5 13 4-13,-5 6-2 14,-5-2 0-14,-3 2-6 14,-3-10-3-9,-2-1 2-5,0 2 2 14,-3 6-2-14,3-4-2 0,2-7-2 12,0-4 0-12,3-3-2 14,3-7-1-14,2 0 1 14,-2-7 1-14,2-5-6 13,3 0 1-13,5 2-50 18,6-1-21-17,13 3-76 18</inkml:trace>
    </iact:actionData>
  </iact:action>
  <iact:action type="add" startTime="71107">
    <iact:property name="dataType"/>
    <iact:actionData xml:id="d25">
      <inkml:trace xmlns:inkml="http://www.w3.org/2003/InkML" xml:id="stk25" contextRef="#ctx0" brushRef="#br0">18902 7778 132 0,'-11'-16'49'1,"6"14"-38"0,-14-6-3 12,9 4-4-12,-6 4-2 14,-8-3 1-14,-5-1-4 14,-5 4 1-9,-9 0 0-5,-4 0 0 0,-6-3 0 13,-8-1 0-13,-5 4 0 13,-8-3 0-13,-3-1 0 14,-2 1 4-14,-6-1 5 13,0-3 6-13,1-5 5 14,7 2-4-14,3-1 1 0,5-1-4 19,3-2 2-19,5 4-4 14,8-1 1-14,8-4-1 0,8 1 1 12,8-4 7-12,5-1 2 14,8-2-2-14,6-5-1 14,4 0-8-14,6-7-2 13,3-2-6-13,2-5-4 14,1-7-2-9,2-8 0-5,2-3 3 14,1-3 0-14,2-5 1 14,0-3 0-14,0 1 0 13,1 2 0-13,-1 12 2 14,-3 3 3-14,1 4 0 14,-3 7 0-14,0 4-3 13,0-4-2-7,-3 7 1-6,0 0 1 13,1 1-1-13,2 6-1 14,2 4 5-14,3 8 1 14,6 3-5-14,13 8 0 13,10 6-3-13,11 8 0 0,11 3 2 13,4 5 0-13,9 0 0 20,8-2 0-20,10 1 0 0,-2 8 2 13,4-5-1-13,4 1 2 16,0-4-2-16,-6 4-1 14,-5-4 1-14,-3-3-1 13,-8-1 0-13,-4-7 0 14,-12 2 0-14,-7-7 0 14,-6-2 0-12,-8 0 2-2,-7 0-3 14,-6 0 0-14,-6 7-4 13,-4 15-1-13,-3 15 3 14,-6 6 1-14,-4 8-1 14,-4 11 2-14,-2 6 3 13,-2 5 1-13,-6-8-1 14,0 4-2-9,0-3 1-5,0-1 1 14,3-3-1-14,-1-1-1 13,1-10 1-13,2-4 1 14,1-4-1-14,2-10 2 14,0 0 0-14,0-7 1 0,0-5-18 12,0 0-7-12,0-2-65 20,0 7-26-20,0-5 11 14</inkml:trace>
    </iact:actionData>
  </iact:action>
  <iact:action type="add" startTime="80880">
    <iact:property name="dataType"/>
    <iact:actionData xml:id="d26">
      <inkml:trace xmlns:inkml="http://www.w3.org/2003/InkML" xml:id="stk26" contextRef="#ctx0" brushRef="#br0">13660 6435 60 0,'11'-2'24'1,"-3"2"-18"-1,5-5-20 1,-5 10-10 0,5-5 3 17,1 2 4-17</inkml:trace>
    </iact:actionData>
  </iact:action>
  <iact:action type="add" startTime="80986">
    <iact:property name="dataType"/>
    <iact:actionData xml:id="d27">
      <inkml:trace xmlns:inkml="http://www.w3.org/2003/InkML" xml:id="stk27" contextRef="#ctx0" brushRef="#br0">13872 6466 144 0,'13'0'55'1,"-7"2"-43"-1,2-2 25 1,-3 5 11 12,0-3-11-7,-2-2-1-5,-1 5-21 14,-2-3-7-14,-2 6-5 14,-6-1 6-14,-5 4 4 0,-6 3-4 12,-7 1-1-12,-6-4 2 14,-5 1 4-14,-5-2-4 14,-6 1 2-14,-8-4-1 13,-5 7 3-8,-5-2-1-5,-2-5 0 14,-9 0-3-14,-8 0-1 14,-10 0-5-14,2-2-1 13,-7 2 1-13,-6 0 2 0,-3 3-3 13,-2-6 0-13,-8-1 3 14,-5 1 1-14,0-8-1 13,-6 1 1-7,-2-4-4-6,-1-7-2 13,-4 0 4-13,4-9 1 14,1-6 2-14,-3-6 0 14,3-10-2-14,5-9 1 13,8-5 0-13,8 5 1 14,8-4-4-14,15 3-1 16,12-1 1-13,7-10 2-3,11 0-1 14,5 5 2-14,2-26-2 13,17 3 0-13,15-4-3 14,14 6-2-14,13 2 1 14,13 0-1-14,11 5 0 13,16 2 2-13,15 0-3 14,11 7 0-9,8 12 1-5,13 0 0 14,14 12-5-14,7 4 1 0,17 5 0 13,12 10 2-13,6 4-1 13,10 7 1-13,3 5 0 14,14 7 0-14,-6 7 2 14,5 7 0-14,-5 10 0 17,0-1 0-12,-3 8-3-5,-7 11 0 14,-6 10-7-14,0 2-2 14,-13 7 7-14,-11 0 4 13,-5 3 0-13,-13 6-2 14,-16 8 2-14,-8-3 2 0,-19-2-2 12,-13-5 0-12,-13-2-4 18,-16 2 1-13,-13-2 0-5,-10-5 2 13,-14-2 1-13,-11-5 1 14,-5-2 0-14,-8-3 2 14,-10 6 1-14,-13 1 1 13,-12-7-5-13,-7-2 1 14,-13-7 4-14,-13-7 2 13,-12-4 0-7,-1-6-1-6,-12-9-1 14,-7-4 0-14,0-6 0 13,-9 3 2-13,1-11-1 0,-5 4 0 13,-11-3-1-13,7-4 0 14,-7-5-2-14,-2-2-2 13,-1-4 1-13,-3-6 1 14,9-7-1-9,-3-9-1-5,5-7 1 14,11 0 1-14,10-11-1 14,16-11 2-14,17-11 2 13,17-9 2-13,19-12-1 14,16-10 1-14,19 3-11 14,21-12-2-14,23-9-76 13,27 9-33-7,24-5-59 8</inkml:trace>
    </iact:actionData>
  </iact:action>
  <iact:action type="add" startTime="82335">
    <iact:property name="dataType"/>
    <iact:actionData xml:id="d28">
      <inkml:trace xmlns:inkml="http://www.w3.org/2003/InkML" xml:id="stk28" contextRef="#ctx0" brushRef="#br0">16396 6758 296 0,'13'4'110'1,"-13"-4"-86"0,3 0-4 0,-3 0-9 11,5 0-5-11,3 7 1 14,6-7-6-14,7 0 0 13,8-7-1-13,11 0 4 0,10-4 5 13,11 3 1-13,10-6 4 14,19 0 2-9,8-5-1-5,10-2-7 14,9-5-5-14,10-7 9 13,5 1 6-13,11 3-3 14,5 3 0-14,11 5-7 14,8 2 0-14,10 12-3 13,3 7 2-13,0 0-4 16,2 7-2-13,-2 5 0-3,-5 2-1 14,-8 8 0-14,-3-4 0 14,-3 4 2-14,-18 10 3 13,-6 13-4-13,-10 12-3 14,-10 8-2-14,-11 11 3 0,-14 15 0 12,-15 3 3-12,-16 1-6 21,-16-4-1-21,-19-4 2 13,-18-4 3-12,-13-3-1-1,-16-12-2 14,-22-2 2-14,-15-5 2 13,-11-9 0-13,-26-10 2 14,-13 3-2-14,-14-10-1 14,-47 9 1-14,-1-8 1 13,-15-6 1-9,-3-8 1-4,-13-8-2 13,-8-7-2-13,-10-10 3 14,-1-8 0-14,3-4-4 14,-3-10 1-14,11-1 0 13,6-3 2-13,2 4 3 14,15-8 2-14,6-3-1 13,14-1 1-7,7-10 0-6,16-3 1 14,19-4-2-14,18-9-1 13,19 9-1-13,18-7 2 0,19-1 3 16,15-8 2-16,14 2-5 14,16-1-4-14,13 4 1 13,10-1 0-13,17 2-1 17,15-6 1-17,19 1 0 0,10 4 1 13,14-4-7-13,15 8 0 13,6-5-1-13,10 1-1 14,11 3 4-14,5 13 2 14,9-3-7-14,7 24-1 13,16 2 2-13,5 14 2 14,11 5 0-9,5 19 1-5,5 9 2 14,1 12 2-14,2 10-3 14,0 4 0-14,-5 4 1 13,-6 1 0-13,-10-3 0 14,0 10 0-14,-19-2-3 13,-4 1 2-13,-9-3 1 14,-13-1 2-8,-8-3-3-6,-11-8 0 13,-7 6 1-13,-14 1 2 0,-16-3-3 13,-15 7 0-13,-14 0-4 13,-13-3 1-13,-16 4 0 16,-21-1 2-16,-18 4-1 14,-25 4 1-14,-23-4 2 13,-16 4 2-9,-18-8-3-4,-14-3 0 14,-5-4 1-14,-19 0 0 13,-7-4 0-13,-9-3 2 14,-10-3-1-14,-5-4 2 13,-16-9-2-13,2 2-1 14,-5-5 1-14,0-5-1 14,-10-6 0-9,5-10 0-5,-8-7 0 14,2-7 2-14,3-12-1 13,6-14 2-13,-1 0-2 14,14 0 2-14,10 0 0 14,17-7 3-14,12 0-1 13,24-7 2-13,14-8 0 14,18 1 3-9,16 3-1-5,13-1 2 14,13-2-4-14,16-8-2 13,14-4 0-13,12 1 1 14,17 3-3-14,15-4-2 0,19-2-5 13,19-9 0 1,17 8 2-14,17-4 3 0,16 14 2 19,13-2 1-19,13 7-2 0,16 9-2 13,19 12-2-13,13 22-1 14,15 18-1-14,11 11 0 13,17 22 0-13,4 10 0 14,8 22 3-14,1 22 0 14,-6 12-2-14,-5 5 0 13,-14 13-31-7,-18-1-13-6,-13 8-102 15,-14-6-44-15</inkml:trace>
    </iact:actionData>
  </iact:action>
  <iact:action type="add" startTime="85565">
    <iact:property name="dataType"/>
    <iact:actionData xml:id="d29">
      <inkml:trace xmlns:inkml="http://www.w3.org/2003/InkML" xml:id="stk29" contextRef="#ctx0" brushRef="#br0">14086 8336 196 0,'14'0'74'1,"-6"-3"-58"0,-3-1 12 0,-2 4 2 0,-1 0-12 10,3-7-2-10,-2 2-1 14,-3-2 3-14,-3-3-10 13,-2-6 13-13,-5 0 6 0,-6-10 3 13,-3-7 2-8,-5-3-6-5,-5-8-4 14,-5-10-4-14,-3-5-1 14,-3 2-1-14,0-1 0 13,1-1 0-13,2-2 0 14,0-12-4-14,0-7 0 14,-6-2-9-14,-4-13-2 14,-6 1-3-9,-8 3 0-5,-3 4 2 14,-2 0 0-14,0 7-3 13,-3 7 2-13,1 12 1 14,4 7 2-14,6 6-1 13,2 8-1-13,1 8-2 14,-3 3-1-14,-3 8 2 14,0-2 2-9,-3 9 0-5,3 6-1 14,6 6-2-14,-1 2-1 0,-2 7 4 12,0 7 3 3,-3 15-1-15,-2 1-2 14,-1 5 0-14,-2 1-1 0,-19 11 0 12,3-3 0-12,3-4 0 14,2 3 0-9,3 1 0-5,3 10 2 14,-1 1-1-14,3-1-1 14,3 4 1-14,8-3 1 13,5-1 1-13,8-3 1 14,8-1-2-14,8 2-2 14,5-5 1-14,6-3 1 13,4-1-1-7,6-11 2-6,3 4-2 13,3-6-1-13,7-1 1 14,3-4 1-14,5 1 1 14,13 3 1-14,11-1 0 13,14 5 2-13,15 4-3 0,8-1-2 13,13-3-5 1,14-1 0-8,7-10 4-6,19-1 4 0,16-7 1 13,8-7 0-13,18 2-1 13,9-6 0-13,9 4-2 14,4-3 1-14,-1 4-2 13,-4 1 2-13,-6 3-2 14,-14 6-1-14,-10-1 1 14,-5 2 1-9,-16 7-3-5,-18 2 0 14,-14-2-1-14,-11 2 0 14,-10-5 2-14,-13-6 0 13,-11 2-27-13,-7-7-11 14,-14-5-36-14,-8-5-16 13,-8-4-82 2</inkml:trace>
    </iact:actionData>
  </iact:action>
  <iact:action type="add" startTime="86662">
    <iact:property name="dataType"/>
    <iact:actionData xml:id="d30">
      <inkml:trace xmlns:inkml="http://www.w3.org/2003/InkML" xml:id="stk30" contextRef="#ctx0" brushRef="#br0">16330 6440 224 0,'0'-12'85'1,"-5"5"-66"-1,-3-4 3 1,5 8-3 12,-2-9-1-12,0 5 3 14,2-7 9-14,3 3 5 13,3-4-18-13,5 6 17 0,2-7 6 13,6-6-1-13,5 1 0 14,3-5-7-9,8-9-2-5,7-10-11 14,12-16-1-14,12-12-11 13,6 0-2-13,8-14-1 14,10-9 0-14,3 2 0 13,3-3 0-13,-1 1-5 14,-2 9-1-14,-3 2 1 14,-2 17 0-9,0 14 1-5,-8 9 0 14,-1 8 0-14,1 6 0 13,-3 10-3-13,3 9 0 0,-3 5 2 13,3 7 0-13,5 12-2 14,8 9 2-14,2 12-1 13,9 14 0-13,10 5 2 14,5 4 0-9,9 10-5-5,7 2 1 14,0 5 0-14,-5 0-1 14,0-12 4-14,-5 5 2 13,-8-5 0-13,-3 0-1 14,11 5-2-14,-17-5 1 14,-17-9 1-14,-17-5 0 13,-15-4 0-8,-14-6 0-5,-13-4-5 14,-8-5 1-14,-10 5 2 14,-14 3 1-14,-15 4-2 13,-17-3 0-13,-20-2 2 14,-14-2 2-14,-13 0 0 13,-21-4-1-13,-16-4-2 14,-24 4 1-8,-16-4-1-6,-16 1 0 13,-12 10 2-13,-20-3 0 14,-4-1 0-14,-17 1 2 0,-5-7 1 12,3-5 1-12,5-6 2 14,8-4 1-14,16-4-3 17,8 0-1-17,26 0-1 13,11 1-2-10,19 3-2-3,15-4-1 13,19 5-34-13,15-5-15 14,12-4-116 1,20-6-75-15,19-9 106 13</inkml:trace>
    </iact:actionData>
  </iact:action>
  <iact:action type="add" startTime="88913">
    <iact:property name="dataType"/>
    <iact:actionData xml:id="d31">
      <inkml:trace xmlns:inkml="http://www.w3.org/2003/InkML" xml:id="stk31" contextRef="#ctx0" brushRef="#br0">13914 5927 268 0,'11'-21'101'1,"-3"21"-78"0,3-7 2 0,-1 7-5 11,6 0-13-11,13 7-4 14,13 12-5-9,19 14 1-5,16 7 1 14,10 2 0-14,14 5 2 0,7 7-1 12,3-2-1-12,11 9 1 14,3 5 1-14,-6 2 5 14,-3-13 4-14,-10-4 0 13,-11-8 1-13,-13-3-6 14,-18-10-2-9,-14-9-4-5,-10 0-1 14,-9-9-10-14,-7-5-5 13,-8-11-21-13,-5-3-9 14,-6-8-4-14,-5-3 0 14,-3-11 26-14,-2 4 13 13,0-4 8-13,-1 10 5 14,4 5 10-9,4 10 7-5,6 13-6 14,8 8 0-14,8 15 2 14,8 8 0-14,5 7 5 0,5 8 4 12,3-8-1-12,-3 4 0 14,-7-15-12-14,-11-3-7 13,-11-8-5-13,-13-3 0 14,-16-4-1-8,-16-3 0-6,-10-8-36 13,-8-7-16-13,-6 0-57 14</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03-12T13:32:55.055"/>
    </inkml:context>
    <inkml:brush xml:id="br0">
      <inkml:brushProperty name="width" value="0.05292" units="cm"/>
      <inkml:brushProperty name="height" value="0.05292" units="cm"/>
      <inkml:brushProperty name="color" value="#FF0000"/>
    </inkml:brush>
  </inkml:definitions>
  <iact:action type="add" startTime="20707">
    <iact:property name="dataType"/>
    <iact:actionData xml:id="d0">
      <inkml:trace xmlns:inkml="http://www.w3.org/2003/InkML" xml:id="stk0" contextRef="#ctx0" brushRef="#br0">18540 4590 160 0,'3'0'63'0,"0"0"-49"1,-3 0 27 4,0 0 8 2,5 0-15 2,0-7-7-2,3 5-14 1,0-5-4-1,3 0-5 0,-1-5-1-6,4 2 3 5,-1 3-3 3,0 0-2-2,3 0-3 1,0 7 1-1,0-7 1 1,0 0 0 0,2 7 4-1,1-2 5 0,2 2-1 0,0 0 3 1,0 2-2 2,0 5 2-3,0 0-4 0,-2 7-2 2,-3 1-2-2,0-1 0 0,0 2-2 1,-3-2 2-1,-3 7 0 0,1 3 3 1,-3-1-3-1,-3 13 0 1,-2-1-1 0,0 3-2-2,-1-1 1 3,1 1-1-3,-1 0 0 2,1-3 2 0,0 2 1 0,2-6 3-2,0 4 1 2,3-4 1 1,0 4 2-2,3-4 1 0,2 6-5 1,3-8-4-1,0 1 3 0,2-4 4 1,1-2-5-1,2-1 0 1,3-2-2-1,2-4-2 0,1 2 5 3,-3-3 4-5,-1-2-1 5,1-4 1-5,0 1-1 4,-3-4 2-3,-2 0-3 4,-1-2 1-3,1 0-5 0,-6 2 0 0,0-5 1 0,-2-2 0 1,-3 5-2-1,2-3-2 8,-2-2 3-7,-2 5-2-1,-1-3-1 0,0-2 1 1,-2 0-1-1,-3 0 0 1,2 0 2-2,1 0-1 3,2 5-1-3,1-5 1 2,-1 0-1-1,0 0 0 1,3 0 0-1,0 0 0 2,0 0 0-2,0 0 0 0,-3 0 2 1,1-5-10-1,-1 5-2 2,3 0-15-3,-6-2-6 1,-4-3-28 8,-6-4 14-7,-3-3 5 0,-2 3 10 0,-3-8 7-1,0-4 13 1,0 5 6-1,-2-3 11 3,2 2 8-6,0 3 10 4,3 0 5 0,2 7 6-2,3 0 2 2,3 0-16 0,0 5-8 1,13 4 0 7,8 10-8-11,5-3-3 2,8 8-2 2,3 1 1-2,2-1 1 0,0 4 1 0,-4-4-2 2,-7 4 1-3,-1 0-2 3,-9 7 2-2,-5-2-4 2,-8 7 0-3,-8 0-43 1,-5 2-18 1,-6-4 31 0,8-8 15-1</inkml:trace>
    </iact:actionData>
  </iact:action>
  <iact:action type="add" startTime="22270">
    <iact:property name="dataType"/>
    <iact:actionData xml:id="d1">
      <inkml:trace xmlns:inkml="http://www.w3.org/2003/InkML" xml:id="stk1" contextRef="#ctx0" brushRef="#br0">21398 4251 268 0,'-18'0'101'0,"7"0"-78"1,-2 0 6 2,8 8 0 5,-1-4-12-1,-2 6-2 1,0 4-4 1,0 9-2-3,-2 15-5 4,-1 18-1-9,3 6 1 3,3 20-2 3,0 19 1 1,-1 2-2 1,1 8 2-3,0-7-2 2,0-8 2 0,2-9 11-1,3-19 6 1,5-2-4-1,3-14-1 0,5-3-3 2,6-11 2-3,2-8-5 2,6-8-1 0,-1-6-2-1,3-11-1 1,0-10-3-1,0-2-2 0,0-7 1 2,-2 2 1-3,-3-7-3 3,-3 5 0-3,0 2-1 2,-2 1 0 0,2 4 0-1,-5 0 0 1,-1 7-3 0,1 0-1-2,3 7-11 2,-3 0-3 0,2 0-67-1,1-3-30-1,-1-1 57 3,-2-3 31-2</inkml:trace>
    </iact:actionData>
  </iact:action>
  <iact:action type="add" startTime="22809">
    <iact:property name="dataType"/>
    <iact:actionData xml:id="d2">
      <inkml:trace xmlns:inkml="http://www.w3.org/2003/InkML" xml:id="stk2" contextRef="#ctx0" brushRef="#br0">21864 4701 284 0,'-8'21'107'1,"8"-5"-83"0,-8 13 17 2,8-6 2 5,-3 12-12 1,3 12-3-2,3 17-10 1,2 18-3 1,3 12-9-3,3 3 3-5,-1 6 3 4,-2-2 0 4,-2-16 3-2,-1-5-2 0,-5-12 0 1,0-9-3 0,0-7 1-1,0-10-4 1,0-11-2-1,0-3-7 1,3-12-1-1,2-4-50 0,3-16-21 1,2-6 37 0,4-18 18-1</inkml:trace>
    </iact:actionData>
  </iact:action>
  <iact:action type="add" startTime="23095">
    <iact:property name="dataType"/>
    <iact:actionData xml:id="d3">
      <inkml:trace xmlns:inkml="http://www.w3.org/2003/InkML" xml:id="stk3" contextRef="#ctx0" brushRef="#br0">22020 4912 296 0,'3'-35'112'1,"-1"21"-87"0,4-7 20 2,-4 14 1 4,3-3-2 1,3 3 3-1,3-2-24 1,8 2-8 0,7 7-10 0,14 7-6-7,7 9 0 6,9 6 1 0,-1 3 0-1,1 8 0 3,-11-2 0-2,-11 7-3 0,-10-1 0 1,-19 6 4 0,-20 1 3-1,-25 8-1 2,-21-5-2-3,-16-5-5 4,-5-6-2-5,3-8-2 2,7-9 2 1,12 0 2 0,12-10-1-1,14-4-43 1,12-12-20 0,17-12 35-1,10-12 16 1</inkml:trace>
    </iact:actionData>
  </iact:action>
  <iact:action type="add" startTime="23560">
    <iact:property name="dataType"/>
    <iact:actionData xml:id="d4">
      <inkml:trace xmlns:inkml="http://www.w3.org/2003/InkML" xml:id="stk4" contextRef="#ctx0" brushRef="#br0">22221 4473 212 0,'27'7'79'1,"-12"-10"-61"0,1-1 34 2,-8 4 12 4,3 0-27 2,-3-3-9-2,-3-1-21 1,-5 4-4 0,-8-8-3-2,-16 1-3-5,-10-2 0 6,-14 2-3 1,-15-2 1-1,-11 1 3 1,-8 1 3-1,-8 3 15 1,-8 1 7-1,-11-1 6 3,-7 1 2-5,-1-4-3 4,1 0-3-3,10 0-7 2,8 0-1-1,11-2-8 1,13 2-1-1,13 0-4 1,13-1-1 0,11-3-36-1,11 1-16 1,7-4 25-1,11-2 12 0</inkml:trace>
    </iact:actionData>
  </iact:action>
  <iact:action type="add" startTime="24385">
    <iact:property name="dataType"/>
    <iact:actionData xml:id="d5">
      <inkml:trace xmlns:inkml="http://www.w3.org/2003/InkML" xml:id="stk5" contextRef="#ctx0" brushRef="#br0">24399 6286 268 0,'-61'0'101'0,"32"-5"-78"0,-27 3 17 5,32 0 5 3,-13-5-17 0,-13 0-4-1,-11 0-12 2,-8-5-5-3,-5 2-4 3,-5-4 2-8,-6 0 4 4,-2 5-5 3,5-5-2 0,-3 0-6-1,-2-1 0 0,0 1 8 1,-6 0 7-1,0 2 1 1,-7 1 3-1,-9-3-4 1,6-3 1 1,-3 3-7-3,-2 0-1 1,-3 4-2 1,0-4 1 0,-6 7-2-1,1-2-1 0,5-3 3 2,-6 5 2-2,1 0-2 3,-3 0 0-6,-3 0-1 5,0 5 1-3,1-6-2 2,-1 1-1-1,-5 0 1 2,0 0-1-2,0 0-3 1,0-2 2-1,5 2 1 0,6 0 2 2,7 0-1-3,6 0-1 1,2 0 1 1,6 7-1-1,3-8-3 1,-6 6 2-1,0-3 1 1,-3 5 2-1,-21-9-3 2,6 4 0-3,13 3 5 2,8 2 5 0,7-5 4-1,9 1 4 0,2-1-7 2,8-2-3-3,3 4-4 3,8-1-3-2,10 1-2 0,9-1-1 2,2-3-1-2,10 4 0-1,6-1-11 2,5 1-5-1,3-4-113 1,29-7-51 8,8-9 94-9</inkml:trace>
    </iact:actionData>
  </iact:action>
  <iact:action type="add" startTime="34761">
    <iact:property name="dataType"/>
    <iact:actionData xml:id="d6">
      <inkml:trace xmlns:inkml="http://www.w3.org/2003/InkML" xml:id="stk6" contextRef="#ctx0" brushRef="#br0">19752 5910 132 0,'-23'-7'52'1,"9"4"-41"0,-7-1 9 0,13 1 0 7,0 3-1 1,-2-4 3-3,-1 4-1 2,1-3 2 1,2-1-13-3,0 4 5-5,0-3 3 7,2-2 7-1,1 5 7-1,2-2 5 2,1-3 2 0,2 5-13-1,0 0-5 1,0 0-15 0,0 0-3-1,0 7-3 1,0 8 2-1,0 8-3 2,-3 12 0-3,1 10-1 2,-4 5 0 0,4 4 19 0,-1 11 9-1,0 11-7 1,1 4-3 0,2 0-7-1,0 2-1 2,-3 5-3-3,3-12 0 1,0-2-1 1,0-7 0-1,5-14 2 0,6-5 1 1,7 0 3 0,12-7 1-2,9-2-3 3,11-10-3-2,9-7-2 3,2-5-3-5,-1-4-8 3,-1-9-3-1,-4-11-7 1,-2-1-4-1,-3-12-4 1,-5-3 1 1,-2-11-83-3,-9-10-38 2,-5-11 75-1,-5 9 35 1</inkml:trace>
    </iact:actionData>
  </iact:action>
  <iact:action type="add" startTime="35240">
    <iact:property name="dataType"/>
    <iact:actionData xml:id="d7">
      <inkml:trace xmlns:inkml="http://www.w3.org/2003/InkML" xml:id="stk7" contextRef="#ctx0" brushRef="#br0">20390 6545 364 0,'-8'14'134'1,"-2"0"-104"0,-9 17 12 3,8-8-2 4,1 20-18-1,-1 18-4 1,1 19-11-1,-1 9-3 0,6 12-2 1,2-4-4-7,0-1 1 5,1-7 3 2,-1-1 3 0,1-16 0 0,-1-6 0-2,0-12-3 3,1-9-2-2,2-14-6 1,0-5-4-1,0-45-197 7,0-19 113-6,-3-28 38 0</inkml:trace>
    </iact:actionData>
  </iact:action>
  <iact:action type="add" startTime="35442">
    <iact:property name="dataType"/>
    <iact:actionData xml:id="d8">
      <inkml:trace xmlns:inkml="http://www.w3.org/2003/InkML" xml:id="stk8" contextRef="#ctx0" brushRef="#br0">20245 6980 252 0,'0'-94'96'1,"0"49"-75"0,-3-21 3 0,0 43-2 1,3-8-1 7,0 3 4-2,0 5 13 1,6 1 6-1,-1 1-23 3,5 7-10-9,9 5-3 2,10 2-5 7,8 11-2-5,3 1 0 3,-1 9-1 0,1 7 2 0,-3 8 3-1,-5 1 4 1,-6 8 2-1,-4-3 1 1,-9-4 0 1,-5 4-2-3,-8-5 1 2,-11-1-4-1,-10-6 1 0,-11-6-12 1,-10 2-2-1,-11-5-90 1,-5-5-38-1,0-9 68 3,-3-7 33-4</inkml:trace>
    </iact:actionData>
  </iact:action>
  <iact:action type="add" startTime="35855">
    <iact:property name="dataType"/>
    <iact:actionData xml:id="d9">
      <inkml:trace xmlns:inkml="http://www.w3.org/2003/InkML" xml:id="stk9" contextRef="#ctx0" brushRef="#br0">20268 6397 416 0,'-8'0'156'1,"-10"2"-121"0,-22 5 8 2,24-7-4 5,-13 0-21 0,-11-2-2 2,-10-5-10-5,-11 0-4 2,-5-7-1 2,-5 4-4-8,-6-9 2 4,-2 10 3 4,-3-1 1-3,2-1-6 3,1 1 0-3,7-1-10 3,9 3-4-3,7 1-40 2,11 3-17-1,14-8 38 1,20 5 18 0</inkml:trace>
    </iact:actionData>
  </iact:action>
  <iact:action type="add" startTime="37148">
    <iact:property name="dataType"/>
    <iact:actionData xml:id="d10">
      <inkml:trace xmlns:inkml="http://www.w3.org/2003/InkML" xml:id="stk10" contextRef="#ctx0" brushRef="#br0">21991 6980 308 0,'-45'-7'115'1,"13"7"-89"0,-23 0 1 0,28-2-4 6,-10 2-15 3,-11 0-2-5,-4 0-2 4,-4 2 2-2,-8-2-3 1,4 0-2-7,-7 0 2 6,-1-2-4 0,1 2 0 1,1 0-1-1,3 0 0 1,10 0-5 0,13-5-3-2,8 3-80 3,14-13-35-3,15-13 63 2,14-2 31-1</inkml:trace>
    </iact:actionData>
  </iact:action>
  <iact:action type="add" startTime="37404">
    <iact:property name="dataType"/>
    <iact:actionData xml:id="d11">
      <inkml:trace xmlns:inkml="http://www.w3.org/2003/InkML" xml:id="stk11" contextRef="#ctx0" brushRef="#br0">21427 6684 356 0,'-18'44'134'1,"2"-13"-104"0,-5 56 7 1,13-49-2 5,0 6-21 1,5 13-5-1,3 11-5 1,8 7-4-2,8-2 1 5,5 2-28-11,6 10-9 6,2 0 18 3,2 2 11-2</inkml:trace>
    </iact:actionData>
  </iact:action>
  <iact:action type="add" startTime="37748">
    <iact:property name="dataType"/>
    <iact:actionData xml:id="d12">
      <inkml:trace xmlns:inkml="http://www.w3.org/2003/InkML" xml:id="stk12" contextRef="#ctx0" brushRef="#br0">22901 6538 416 0,'11'-7'156'1,"-6"0"-121"0,0 0 3 2,1 4-5 3,-4-4-20 4,1-2-4-4,-1-3-11 2,-2-9-1-1,-5-3 1 0,-8-4-6-6,-8 2 1 5,-8-7-2 3,-3 10 1-2,-5 9 2 1,0 7 2 0,0 7 2-1,2 14 1 1,4 14-2-1,4 10 2-1,6 6 1 4,2 1 0-4,4 7 2 1,1 18 1 1,6 8-1 0,3 2 1 0,3 9-2 0,-1-2 2-3,0 3-2 6,-2-8-1-5,0-9 1 0,-3-7-1 2,2-14-3 0,-7 6 2 0,0-6-8-1,2-10-4 0,3-11-55 1,3-7-25 1,10-31 48 3</inkml:trace>
    </iact:actionData>
  </iact:action>
  <iact:action type="add" startTime="38123">
    <iact:property name="dataType"/>
    <iact:actionData xml:id="d13">
      <inkml:trace xmlns:inkml="http://www.w3.org/2003/InkML" xml:id="stk13" contextRef="#ctx0" brushRef="#br0">22782 6987 364 0,'-5'2'134'1,"2"-4"-104"0,-13 2 12 1,6 0-2 5,-9 0-15 2,-13 0-5-1,-5-7-11-2,-10 0-4 1,-6 0-3 1,-8 0-4-7,-3-3 1 6,4-1-10 1,1 1-3-1,1 1-86 1,8-5-35 0,5-7 68-1,5-3 36 0</inkml:trace>
    </iact:actionData>
  </iact:action>
  <iact:action type="add" startTime="38408">
    <iact:property name="dataType"/>
    <iact:actionData xml:id="d14">
      <inkml:trace xmlns:inkml="http://www.w3.org/2003/InkML" xml:id="stk14" contextRef="#ctx0" brushRef="#br0">23155 7053 308 0,'0'66'115'1,"-5"-5"-89"0,-6 26 23 3,9-45 4 3,-4 20-13 1,1 20-3-1,0-2-8 1,-1 0-4 2,4-5-13-5,-4 0-1-4,4-9 0 6,-1-14-4 0,1-7 1 0,-1-10-7 2,3-7-3-2,3-7-50 0,4-18-20 0,7-17 36 3,-1-24 20-4</inkml:trace>
    </iact:actionData>
  </iact:action>
  <iact:action type="add" startTime="38634">
    <iact:property name="dataType"/>
    <iact:actionData xml:id="d15">
      <inkml:trace xmlns:inkml="http://www.w3.org/2003/InkML" xml:id="stk15" contextRef="#ctx0" brushRef="#br0">23211 6935 340 0,'21'-16'129'0,"-11"9"-100"1,6 2 13 1,-5 5 0 6,2 0-18 0,8 7-1 0,8 5-9 0,6 0-1-1,4 9-8 2,6 0-1-8,3 7 0 4,-6 3-2 1,-7-1 1 3,-11 8-2-2,-19 2 2-1,-18 0 0 4,-24-2 3-3,-16-3-1 0,-16-12 0 3,-8 3-3-3,0-9-2 1,9-3 1-2,7-5-1 3,13-4-29-2,8-3-10 0,11-11 19 0,8-24 10 1</inkml:trace>
    </iact:actionData>
  </iact:action>
  <iact:action type="add" startTime="44039">
    <iact:property name="dataType"/>
    <iact:actionData xml:id="d16">
      <inkml:trace xmlns:inkml="http://www.w3.org/2003/InkML" xml:id="stk16" contextRef="#ctx0" brushRef="#br0">1955 6096 272 0,'-8'-3'104'1,"8"-4"-81"0,-7-5-2 1,7 10-7 6,-3 2-8 0,-2 0 1-1,2 0-6 0,-2 0-1 0,2 9 0 3,-2 3-3-9,2 5 0 4,3 4-1 3,0 7 3 0,3 12 0-1,-3 12 1 0,5 14 0 1,-5 7 0-1,0 2 0 1,0 3 0 2,0-1 0-5,0 3 0 2,-8-7 0 2,0-5 0-2,0-4 0 0,-2 2 2 1,2 2-1 0,-3-2-1 1,3-5 1-4,5 2-1 1,-2-9-3 4,5 5 2-4,5-7 3 2,-5 0 1-1,8-10 5 2,-2-4 3-2,2-1 0 1,5-6 3-2,-3-3-1 2,9-4 0-1,0-3-5 0,2-2 0 1,2-3-5 0,4-6 0 0,-1 1-1-1,4-4 1 1,4 0-2-1,3-4 2 2,0 4-4-4,0-5 0 2,5 3 1 2,-7 2 2-2,2-5-3 0,-3-2 0 1,-5 5 1 1,-2-5 0-3,-1 0 0 3,-7-5 0-3,-1 5 0 5,-2 0 2-7,-5-2-3 3,2-3 0 2,0 3-8-2,-2 2-2 0,-3-5-10 1,0 3-1 1,-6-5-11-3,6-3-4 3,-8-4 20-3,-5-14 9 0</inkml:trace>
    </iact:actionData>
  </iact:action>
  <iact:action type="add" startTime="44655">
    <iact:property name="dataType"/>
    <iact:actionData xml:id="d17">
      <inkml:trace xmlns:inkml="http://www.w3.org/2003/InkML" xml:id="stk17" contextRef="#ctx0" brushRef="#br0">2291 7401 240 0,'3'7'90'1,"2"0"-70"0,3 7 13 1,-5-4 1 7,5 4-14-3,0 0-3 1,2 0-6 2,9 0-2-2,5 0-5 0,5 0-1-6,5-2 3 6,3 2-3 1,3 0-2-1,2 1 0 1,1-1 1-1,2-5-1 1,-8-2 2-2,0 5-2 2,0-3-1 1,-8-2 1-2,-5 0-1 0,-6 0 0 0,-2 0 2 3,-5-4 5-4,-3 2 4 2,-8-5 7-2,-8 2 3 2,-3 3-13 0,-15 2-4-1,-6 2-8 0,-8 5-2 1,-5 3 7 0,-8 9 6-1,6-1-5 1,-12 4-1-1,1 6-8 3,-3 3 0-5,6-1 20 2,2 1 11 1,5-8-5 0,6 6-1-1,5-8-8 1,5-5-2 0,11-8-4-1,5-1-1 2,3-5-8-3,23-16-118 9,9-9-48-8,-1-20 85 1,-2-11 44-1</inkml:trace>
    </iact:actionData>
  </iact:action>
  <iact:action type="add" startTime="48108">
    <iact:property name="dataType"/>
    <iact:actionData xml:id="d18">
      <inkml:trace xmlns:inkml="http://www.w3.org/2003/InkML" xml:id="stk18" contextRef="#ctx0" brushRef="#br0">6417 6140 528 0,'0'0'0'1,"-3"0"1"3,3 0 3 3,0 0-5-1,0 7 1 2,0 0-2-1,0 5-2 2,-8 0 3-2,0 9 2-6,0 7 2 6,-3 8-1 0,1 4-2 0,-6 2 1 1,0 3 1-1,3-1-1 1,-6 6 2-1,9 4-2 1,5 14 2 0,10 10 4 1,8-3 6-4,6 0-5 3,4-2-2-1,-4 0-3 1,2-14-3 0,-2-3 3-1,-1-11 2 0,1-5 2 1,2-16 3 1,8-10 4-3,8-7 3 1,5-10-5 1,6-11 1-1,0-7-8 1,-1-10-1 0,-2-4-15 0,0 2-6-2,-3-14-99 3,-4-5-43-2,-7-2 81 1,-4-2 39-1</inkml:trace>
    </iact:actionData>
  </iact:action>
  <iact:action type="add" startTime="48469">
    <iact:property name="dataType"/>
    <iact:actionData xml:id="d19">
      <inkml:trace xmlns:inkml="http://www.w3.org/2003/InkML" xml:id="stk19" contextRef="#ctx0" brushRef="#br0">7049 6597 304 0,'3'-3'112'0,"-1"3"-87"1,-2 0 11 1,0 0 0 5,0 0-9 1,0 0-1 0,0 3-17 0,0 4-5-1,0 7-3 3,0 9-1-9,3 15 0 3,5 11-5 5,5 13 1-3,0 1 11 1,3 5 4 1,0 12 7 0,-5-7 1-1,-1-5 1 1,-2-6 0 2,-5-6-7-5,-1-11 0 4,1-3-8-3,0-11-1 2,-1-1-2-1,1-9 1 0,2 3-4 1,1-5 0-1,2-8-43 2,2 1-18-3,3-9 31 4,1-13 18-5</inkml:trace>
    </iact:actionData>
  </iact:action>
  <iact:action type="add" startTime="48828">
    <iact:property name="dataType"/>
    <iact:actionData xml:id="d20">
      <inkml:trace xmlns:inkml="http://www.w3.org/2003/InkML" xml:id="stk20" contextRef="#ctx0" brushRef="#br0">7261 6594 368 0,'0'-11'137'0,"2"11"-106"1,-2-3 4 6,3-2-4-3,0 5-16 4,-1-2-3 0,3-5-7-1,1 7-4 1,4-7 0 0,4 7-6-7,1 0 1 6,9 0-5 0,3 7 1-1,2 2 2 3,3 3 3-2,-3 5 0 1,-3-1 1-2,-2 5 2 3,-6 3 0-2,-2 4 0 1,-2-7 0 0,-4 3 0 0,-2-3 2-2,-3 0-1 3,-2 0-1-3,-3-4 1 3,-5-3-1-3,-6 0 0 2,-2-5 0-2,-6 5 0 3,-2-4 0-2,-5 2-3 1,-6 4 2-1,0-2-1 1,-2 0 0 1,0 3 2-3,-4-3 0 0,1 0-11 3,0 0-3-2,0-7-2 1,3 0 2-1,2-4-8 2,8 1 0-3,6-4-9 3,5-4-1-2,7-3 16 1,4-10 8-1</inkml:trace>
    </iact:actionData>
  </iact:action>
  <iact:action type="add" startTime="49472">
    <iact:property name="dataType"/>
    <iact:actionData xml:id="d21">
      <inkml:trace xmlns:inkml="http://www.w3.org/2003/InkML" xml:id="stk21" contextRef="#ctx0" brushRef="#br0">6972 6390 276 0,'-13'-3'104'1,"-3"6"-81"0,-10-3 12 3,12 0 0 4,-9 0-15-1,-12 0-3 1,-10-3-4-1,-13 3-1 2,-8 0-6-2,-11 0 0-6,-8 3 1 4,-2-3 12 4,0 0 5-3,2 0-6 2,0 0 0-1,6-3-5 2,8-1 2-3,7 4-6 3,11 0-1-2,8 0-4 2,11-3-1-3,5 3-25 1,5 0-13 1,3 0 18 0,5-4 8-1</inkml:trace>
    </iact:actionData>
  </iact:action>
  <iact:action type="add" startTime="50088">
    <iact:property name="dataType"/>
    <iact:actionData xml:id="d22">
      <inkml:trace xmlns:inkml="http://www.w3.org/2003/InkML" xml:id="stk22" contextRef="#ctx0" brushRef="#br0">3921 7429 316 0,'0'0'118'0,"3"0"-92"1,-3 3-9 4,5 1-10 4,-2-1-9-3,5 4 0 3,2-3 4-3,9-1 1 1,5 2-1 1,5-3 1-7,8-2 0 5,3 0 1 2,7 0 2-1,6 7-1 1,0 0 2 0,0-5-4 0,5 3-2-1,3 2 6 2,5-5 3-2,6 6-1-1,4-8 0 2,6 0-8-1,8 0-2 1,8 4 8-1,-2-4 5 1,1 0-8 0,1 0-1 0,3 0-1-2,-1 0 3 2,4-4-2 0,4 4 0-2,-5 0 1 2,6 0 0 0,7 0-2 0,9 7-2-1,2-7-2 2,5 0 1-3,3 4 1 3,-5-4 0-4,2 3 0 3,0-3 2-1,3 4-3 2,-3-1 0-2,1 4 1 1,-1 0 2-1,0 0-3 1,1 2 0-1,-4-2 1 1,6 5 0-1,21-2 0 1,-13-1 0-2,-3 5 0 3,-10-2 0-2,-8-3 0 0,-3 3 0 1,-5-3 0 1,-9-2 0-3,1 8 0 3,-8-6 2-3,-3 5-1 2,-2 0-1-1,-8 0 7 0,-6 0 3 1,-7-4 1-1,-12-1 1 1,-7-2-4-1,-10 0 0 2,-6 0-5-2,-8-7 0 1,-5 5-12-2,-1-3-7 1,-1-2 9 1,-1-7 5 0</inkml:trace>
    </iact:actionData>
  </iact:action>
  <iact:action type="add" startTime="54908">
    <iact:property name="dataType"/>
    <iact:actionData xml:id="d23">
      <inkml:trace xmlns:inkml="http://www.w3.org/2003/InkML" xml:id="stk23" contextRef="#ctx0" brushRef="#br0">4239 7944 236 0,'8'-14'90'1,"-8"7"-70"0,-3-7 21 1,3 12 4 6,0-5 3-1,-8-5 6 0,6 3-13 2,-6-6-2-3,2 1-22 2,1 5-1-7,0-3-2 6,2 5-5 1,3 0-3-2,-5 5-6 3,2 2-2-3,-7 9-2 2,2 12 3 1,-8 17-5-2,5 7 2 0,-7 11 2 3,2 3 3-2,5-14-2 0,3 23 0-4,6 2 1 3,2-4 0 1,2-9 0 0,6-1 0-1,5-14 0 0,3-2 0 2,8-4 0-2,5-6 2 1,6-6 3-1,-4-3 2 0,4-2-3 1,-1-10-3-1,-5 1 4 1,3-10 1-1,-8 0 9 1,0-3 4-1,-1-4 0 1,1-2-2-1,0-3-7 2,3-4-4-3,-9-3-8 2,3 0-3-1,-2-7-38 1,2 3-14-1,-3-13-114 9,4 3-51-9,-6-2 115 1</inkml:trace>
    </iact:actionData>
  </iact:action>
  <iact:action type="add" startTime="55372">
    <iact:property name="dataType"/>
    <iact:actionData xml:id="d24">
      <inkml:trace xmlns:inkml="http://www.w3.org/2003/InkML" xml:id="stk24" contextRef="#ctx0" brushRef="#br0">4760 8241 296 0,'5'7'112'1,"-5"2"-87"0,0 10 15 3,0-9 3 3,-5 18-15 2,2 9-1-2,3 6-1 1,-7 4 1 0,4 5-14-1,0 4-1-6,3 3 1 5,0 2-5 2,0 0-2-1,-2 3-3 2,-1 1 0-1,-2 4-2-1,-3 4 2 0,2 2 0 2,-7-9 1-3,5-3 0 4,3-4 2-5,-3-12-3 4,5-2 0-2,1-15 3 0,2-1 1 0,2-13 1 2,9-4 0-2,-3-19-42 1,5-10-16-1,0-27-51 0,-7-27-19 3,-6-11 62-4,-11-19 30 1</inkml:trace>
    </iact:actionData>
  </iact:action>
  <iact:action type="add" startTime="55689">
    <iact:property name="dataType"/>
    <iact:actionData xml:id="d25">
      <inkml:trace xmlns:inkml="http://www.w3.org/2003/InkML" xml:id="stk25" contextRef="#ctx0" brushRef="#br0">4787 8493 344 0,'8'-15'129'1,"-1"8"-100"0,-7 5 11 2,0-3-2 4,0 3-10 0,0-3-2 1,-5 1-6-1,3-8 0 3,2 2-11-5,2-4-1-4,3-5 2 6,3 3-6 0,3-5 0 0,0 4-4 1,4-4-3-1,4 7-5 2,2 5 0-2,11 2-3 1,-3 4 2-2,8 6 5 4,-3 6 2-3,1 5-1 1,-9 7 2-1,1 0 1-1,-9 8 2 2,-7 4 1-1,-8 0 3 1,-9-1 1-1,-10-1 1 3,-2 4-4-4,-9 3-1 0,-2-7-1 2,0 1-2 0,-3-6-2-1,-2 0 1 1,-3-9-30 0,-5-3-14-1,-11-14 14 1,-3-17 9-1</inkml:trace>
    </iact:actionData>
  </iact:action>
  <iact:action type="add" startTime="56183">
    <iact:property name="dataType"/>
    <iact:actionData xml:id="d26">
      <inkml:trace xmlns:inkml="http://www.w3.org/2003/InkML" xml:id="stk26" contextRef="#ctx0" brushRef="#br0">4369 8071 240 0,'2'8'90'1,"1"-8"-70"0,-6 0 13 2,3 0 1 4,-2 2-11 1,-1-2-1 1,0 0-13-2,1 0-3 0,-6 0-4 2,2 0-4-8,1 0 1 5,-3 0 1 1,0 0 0 0,0 0 0 3,0-2 0-5,0 2 0 3,3 0 2-1,-3-5-1 0,0 5-1 1,3-3 5 0,2 3 1 1,3 0 2-3,6-2 0 3,4-3-4-3,-2 5-1 0,0 0-1 2,3 0-2 1,2 0-2-2,0 0-1 1,-5 0 2-2,3 0 0 3,-3 0 1-2,2 0 2 0,-2 0 1 4,-5 0 1-5,2 0-2 0,-2 0 1 2,5 0-2 0,-8 0-1-1,0 5 5 0,-8-3 1 2,-3-2 15-2,-10 0 6 1,-11 0-2-1,-10 0-3 0,-6-7-6 0,-15 5-2 1,-1-3-6 0,-7 5-3-2,7 0 0 3,1 0-1-2,10 0-2 2,8 5-2-3,8-3-4 4,5 3 0-5,3 0-49 4,2 2-19-3,6 0 36 1,0-7 18 1</inkml:trace>
    </iact:actionData>
  </iact:action>
  <iact:action type="add" startTime="57055">
    <iact:property name="dataType"/>
    <iact:actionData xml:id="d27">
      <inkml:trace xmlns:inkml="http://www.w3.org/2003/InkML" xml:id="stk27" contextRef="#ctx0" brushRef="#br0">6840 8485 380 0,'-32'8'143'1,"6"-8"-112"0,-19 7 12 1,21-3-2 6,-16-1-21 0,-10 4-6 1,-11-5-6-2,-8 3-3 0,-7-5-3 1,-1 2-8-7,-3-2-1 4,1 0-8 2,5-2-1 2,3 2 0-1,4-5 0-1,7-2-27 2,9 5-11-3,12-5-34 3,7 4-12-3,13-9 51 2,17-4 26-1</inkml:trace>
    </iact:actionData>
  </iact:action>
  <iact:action type="add" startTime="57325">
    <iact:property name="dataType"/>
    <iact:actionData xml:id="d28">
      <inkml:trace xmlns:inkml="http://www.w3.org/2003/InkML" xml:id="stk28" contextRef="#ctx0" brushRef="#br0">6332 8182 336 0,'3'2'126'1,"-6"-2"-98"0,3 5 3 1,0 2-5 6,0 0-3 0,0 3 3 0,0 4-9-1,0 7-5 1,0 17-7 0,3 6-4-7,2 8 2 5,0 14 4 1,3 0 4 2,0 9 0-3,0-2 3 2,-3-5-1 1,0-4 0-2,-5-6-3 1,0-11-1-2,0-2-3 3,0-5-1-2,0-9-1 2,3-8 2-3,0-2-8 4,-1-4-3-5,6 2-66 3,11-8-29-1,5 1 50 1,10-9 25 0</inkml:trace>
    </iact:actionData>
  </iact:action>
  <iact:action type="add" startTime="62490">
    <iact:property name="dataType"/>
    <iact:actionData xml:id="d29">
      <inkml:trace xmlns:inkml="http://www.w3.org/2003/InkML" xml:id="stk29" contextRef="#ctx0" brushRef="#br0">7986 8203 184 0,'2'-28'68'1,"-2"14"-52"0,3-10 8 1,-3 10 0 6,3-7-10 0,-3-2-1 0,2-8-20-1,1-4-8 1,2-8 7-1,0 6-5-6,1 6 1 7,-4 1 18-1,4 1 9-2,-4 6 20 4,1 2 10-2,0-1 5 1,-3 8 4-1,0 5-12 1,-3 4-5 0,0 10-17 0,-5 4-7-1,0 13-4 0,-2 15-1 0,-1 22-4 2,-2 12-1-2,0 4 1 2,-3 12 0-2,-3 2-2 1,-2-6-2-1,0-8 1 1,3-2-1 0,2-10 2-2,2-4 1 1,6-12 1 1,6-2 0 0,4-1-2-1,12-8-2 1,7 1 5 0,8-6 1-2,8 2-2 3,3-10-1-2,2-6-3 2,3 2-3-3,0-10-9 2,0 1-3-2,0-3-63 3,-3-10-27-2,1-11 53 1,-4-9 26-1</inkml:trace>
    </iact:actionData>
  </iact:action>
  <iact:action type="add" startTime="62954">
    <iact:property name="dataType"/>
    <iact:actionData xml:id="d30">
      <inkml:trace xmlns:inkml="http://www.w3.org/2003/InkML" xml:id="stk30" contextRef="#ctx0" brushRef="#br0">8562 8286 368 0,'-23'-8'137'1,"4"6"-106"0,-10-3 21 3,13 3 3 4,-5-3-21 0,-8 5-5 0,-11-2-15-1,-7-3-6 1,-12 5-5-1,-2 0-3-6,-10 0 3 4,-8-2-2 4,-6-3-1-2,0 3-6 1,6-3-1-1,2 3-21 1,11-5-7-1,5 4-68 1,16-1-28-1,24-3 68 8</inkml:trace>
    </iact:actionData>
  </iact:action>
  <iact:action type="add" startTime="63300">
    <iact:property name="dataType"/>
    <iact:actionData xml:id="d31">
      <inkml:trace xmlns:inkml="http://www.w3.org/2003/InkML" xml:id="stk31" contextRef="#ctx0" brushRef="#br0">8631 8347 292 0,'-5'4'110'0,"0"-1"-86"1,-6 4 5 3,8 0-5 3,-2-2-14 1,0-3-1-1,2 10-1 1,1-1 2-2,-1 11-5 4,3 6 6-9,0 2 4 4,0 13 13 5,0 9 4-5,0 9-3 5,-3-3-1-6,1 1-4 4,-6-7-3 1,0-3-5-2,0-11-2 1,2 0-6 0,1-10 0-2,0-5-5 2,2-8 0 1,1-1 1-2,4-5 2 0,1-2-1 1,2-9 2-2,3-5-2 2,0-7 0 0,-3-8-3-1,1-8 1 0,-1-12-4 3,3-6-2-4,2-1 2 3,4-5 0-4,4 5-4 3,9-3 1 0,2 5 2-1,3 4 1 1,2 6-2 0,3 2 2-1,0 13-4 1,-3 4 1-1,-4 3 0 1,-4 4 2-1,-5 8 1 0,-2-1 1 0,-3 8-3 2,-3-1 2-2,-3 8 1 1,1 4 0-1,-3 3-3 1,0 4 2-1,-3 1-1 2,-5 10 0-3,-3 5 2 2,-2 6 0-1,-3 1 0 1,-2 2 2-1,-1 2-1 1,1-6 2-1,-1-6-2 1,0-6-1-1,6 0 3 1,0-3 0 1,-1 0 1-3,4-7 0 0,-1-4-2 3,3-1-2-2,3-2-4 1,5 0-2-2,2-7-59 3,6 3-26-2,8-10 46 2,0 0 22-3</inkml:trace>
    </iact:actionData>
  </iact:action>
  <iact:action type="add" startTime="76257">
    <iact:property name="dataType"/>
    <iact:actionData xml:id="d32">
      <inkml:trace xmlns:inkml="http://www.w3.org/2003/InkML" xml:id="stk32" contextRef="#ctx0" brushRef="#br0">19541 2685 356 0,'2'0'132'1,"1"0"-103"0,5 9 3 1,0-2-4 6,5 10-19-1,6 9-5 1,-1 0-5 0,1 9 0 0,-3 10 1-1,-3 4-3-6,-3 10 2 5,-2 2-1 3,-5 7 0-3,-3 5 2 4,-8-7 0-6,-8-7 4 6,-8-3 2-4,-7-2 4 3,-9 3 4-2,-8-6-6 0,-5-6 0 1,-5-7-13-1,-8-8-6 1,0-8-112 1,-8-13-50-3,5-9 88 1,11-14 42 1</inkml:trace>
    </iact:actionData>
  </iact:action>
  <iact:action type="add" startTime="76618">
    <iact:property name="dataType"/>
    <iact:actionData xml:id="d33">
      <inkml:trace xmlns:inkml="http://www.w3.org/2003/InkML" xml:id="stk33" contextRef="#ctx0" brushRef="#br0">18951 3292 324 0,'-6'4'123'1,"6"-8"-95"0,-2 4 9 1,2 0 0 6</inkml:trace>
    </iact:actionData>
  </iact:action>
  <iact:action type="add" startTime="76655">
    <iact:property name="dataType"/>
    <iact:actionData xml:id="d34">
      <inkml:trace xmlns:inkml="http://www.w3.org/2003/InkML" xml:id="stk34" contextRef="#ctx0" brushRef="#br0">18945 3289 576 0,'3'-11'15'17,"0"1"-8"-16,2-4-10 0,0-7-1 0,0 0 2 7,3-3 1-1,0 3 7 2,3-2 4-3,2-1 3 3,3-4 3-3,3 4-5 1,2-2-1 1,5 8-9-1,1-1 0 1,2 12-3 0,3 4 0-1,-3 3 0 1,0 7-2 0,-3 3 0-1,-5 4 3 0,-2 2 0 1,-9 6 3-2,-2 1-1 3,-8 10 2-2,-2 0-2 0,-9 0 2 1,-7 0-2 1,-6-5-1-3,-3 3 1 3,-4-3-1-3,-1-12-3 1,-5 3 2 0,-3-9 1 1,-2-3 0 0,-3-5-3 0,-3-4 2-1,3-8-1 1,3-2 0 0,10 5 4-1,-5-16 3 2,11-1 2-3,4-2 3 0,7 3-3 3,1 2 1-2,6 0-3 0,0 4 0 1,3 1-6 0,0 2 1-1,0-1-2 1,2 8 0-1,-2 0 2 1,2 0 2-1,0 5-1 2,1-3 2-3,-1 5 0 2,0 5 1-2,-2-3-2 3,0 10-2-2,-6-5 1 1,1 2-1 1,-4 8 0-4,-4-3 2 3,-3 7-3 0,-3 0-2-1,-5 1 2 1,-8 1 2-1,-11 1-2 3,-13 4 0-5,-10-5 3 4,-14-4 3-3,-5 0 0 2,-8-5 0-1,8-2-3 1,3-12 1-1,8 0 4 1,10-7 6-1,11-7 2 1,10-7 3 0,6-8-6-1,10-8 1 2,5-8-30-3,12-9-11 0,7-24-186 10,13-18-83-8,8-22 151-1</inkml:trace>
    </iact:actionData>
  </iact:action>
  <iact:action type="add" startTime="77578">
    <iact:property name="dataType"/>
    <iact:actionData xml:id="d35">
      <inkml:trace xmlns:inkml="http://www.w3.org/2003/InkML" xml:id="stk35" contextRef="#ctx0" brushRef="#br0">18448 2421 392 0,'16'15'145'0,"-16"-15"-112"1,-8 0 1 3,3 0-7 3,-11 0-15 2,-11 0-2-3,-10 2-5 3,-8-2-4-3,-5 5 0 4,-6-5-1-9,-2 0 2 3,-5-5-8 4,4 3-1 0,-1-6-58-1,-1-1-26 1,-3-10 46-1,6 3 22 2</inkml:trace>
    </iact:actionData>
  </iact:action>
  <iact:action type="add" startTime="77923">
    <iact:property name="dataType"/>
    <iact:actionData xml:id="d36">
      <inkml:trace xmlns:inkml="http://www.w3.org/2003/InkML" xml:id="stk36" contextRef="#ctx0" brushRef="#br0">19557 2243 360 0,'10'-5'134'1,"-10"5"-104"0,0 0 9 2,-3 5-1 3,-4-3-18 2,-7 3-3-1,-15-5-8 2,-8 0-1-3,-13-7-5 3,-14-5-4-8,-7 5 0 6,-8-3-65 0,-1-4-28 1,1-7 47-1,7-9 23 2</inkml:trace>
    </iact:actionData>
  </iact:action>
  <iact:action type="add" startTime="90070">
    <iact:property name="dataType"/>
    <iact:actionData xml:id="d37">
      <inkml:trace xmlns:inkml="http://www.w3.org/2003/InkML" xml:id="stk37" contextRef="#ctx0" brushRef="#br0">13166 7606 380 0,'-29'23'143'1,"19"-23"-112"0,-9-7 5 2,11 7-4 4,-2-7-12 1,-1 0-2-1,1-2-10 0,-1-12-5 1,0 4-2 1,3-9-8-9,1 3-3 6,1-6-1 1,1 4 1 0,2-8-1 2,3 0 2-2,3-3 0 0,2 6 3 1,3-1 4 1,5 3 1-3,6 0 3 1,5 11 3 3,7 6-2-3,7 8 0 1,1 10-1-2,6 10-2 2,-8 9 5-1,-2-1 1 1,-12 6 4-1,-9 11 1 2,-14 8 1-3,-19 11 2 3,-15 5-5-4,-17 2-1 3,-12 3-4 1,-6-3-1-3,-2 5-1 2,-1-7-2 0,6-5 1 0,3-5 1-1,7-9-8 3,6-4-1-6,5-6-62 5,8-6-29-3,5-3 50 2,8-11 24-1</inkml:trace>
    </iact:actionData>
  </iact:action>
  <iact:action type="add" startTime="90566">
    <iact:property name="dataType"/>
    <iact:actionData xml:id="d38">
      <inkml:trace xmlns:inkml="http://www.w3.org/2003/InkML" xml:id="stk38" contextRef="#ctx0" brushRef="#br0">13317 6234 480 0,'-24'-7'181'1,"17"5"-141"0,-7-10-11 0,9 12-13 9,2-7-15-4,1 7-1 0,-1-2-39 3,0-3-19-3,1-2 30 3,-1-2 11-8,-5-13 12 4</inkml:trace>
    </iact:actionData>
  </iact:action>
  <iact:action type="add" startTime="90776">
    <iact:property name="dataType"/>
    <iact:actionData xml:id="d39">
      <inkml:trace xmlns:inkml="http://www.w3.org/2003/InkML" xml:id="stk39" contextRef="#ctx0" brushRef="#br0">12701 6427 408 0,'-24'80'151'0,"0"-21"-118"0,-10 45 0 3,21-46-7 5,-6 22-14-1,-2 12-2 2,0 12-5 0,-1-3-2-4,1-7-1 2,3-5-2-6,-3-6 1 5,-1-8-8 3,4-5-3-2,2-16-82 1,0-4-37 0,0-20 66-1,-2-15 31 2</inkml:trace>
    </iact:actionData>
  </iact:action>
  <iact:action type="add" startTime="90999">
    <iact:property name="dataType"/>
    <iact:actionData xml:id="d40">
      <inkml:trace xmlns:inkml="http://www.w3.org/2003/InkML" xml:id="stk40" contextRef="#ctx0" brushRef="#br0">11613 7361 464 0,'-8'-12'176'0,"3"12"-137"1,-6-14-7 3,9 12-13 5,-3-10-13-2,2 0-1 2,0-6-10-3,6-6-2 0,5-4 4 3,8-3-1-8,7 3 0 5,7 0-2 2,4 4 1-1,8 3 1 1,3 5 2 0,0 6 1-1,3 5 1 0,-6 5 0 3,-2 5 0-5,-3 9-3 3,-3 10 2 1,-2 6 1-2,-8 8 0-1,-8 0 4 3,-11 4 2-2,-13 0 2 1,-13-2 2 0,-16 5-1-2,-13 0 0 1,-6-3-5 1,-7-4-3 0,-4-8-5-1,1-9 0 1,-2 1 4-2,1-15 4 3,7-12-1-1,-1-2 0-1,8-5-3 2,8-2-1-4,10 2 1 2,12-4 2 1,9 2-6 1,12 4 1-3,7-1-1 2,8 8 2 0,3 6-1 0,0 15 1 0,-3 13 2-2,-5 14 0 2,-11 2 2-1,-7 16 1 0,-14 10-4 2,-10 2 1-2,-11 1-7 1,-8 1-3-1,-8-9-12 2,-8-9-6-4,0-16-25 5,3-17-9-4,5-12-53 1,11-21-21 1,13-24 69-1,16-28 35 0</inkml:trace>
    </iact:actionData>
  </iact:action>
  <iact:action type="add" startTime="91570">
    <iact:property name="dataType"/>
    <iact:actionData xml:id="d41">
      <inkml:trace xmlns:inkml="http://www.w3.org/2003/InkML" xml:id="stk41" contextRef="#ctx0" brushRef="#br0">12042 6472 488 0,'34'28'181'1,"-34"-25"-141"0,-5-6-4 2,2 10-11 5,-5-4-19 0,-2 4-1-1,-1 0-10 1,3 0-4 0,0-3 5-1,3-1-65-6,0-6-27 6,2-11 48 0,-5-14 24 1</inkml:trace>
    </iact:actionData>
  </iact:action>
  <iact:action type="add" startTime="91782">
    <iact:property name="dataType"/>
    <iact:actionData xml:id="d42">
      <inkml:trace xmlns:inkml="http://www.w3.org/2003/InkML" xml:id="stk42" contextRef="#ctx0" brushRef="#br0">11362 6347 464 0,'-27'59'173'1,"20"-38"-135"0,-20 24-8 0,16-17-12 7,-2 7-11 0,-3 13 1-1,-2 10-4 1,-1 8-1-1,3 0-1 2,3-7-4-8,0 0 1 4,5-1-10 4,3 4-3-2,-1-4-44 1,4-6-19-2,-1-2 40 2,-2-13 20 0</inkml:trace>
    </iact:actionData>
  </iact:action>
  <iact:action type="add" startTime="91977">
    <iact:property name="dataType"/>
    <iact:actionData xml:id="d43">
      <inkml:trace xmlns:inkml="http://www.w3.org/2003/InkML" xml:id="stk43" contextRef="#ctx0" brushRef="#br0">10957 6957 376 0,'-8'2'143'1,"0"5"-112"-1,-8 0 14 3,3 0-2 4,-8 7-23 1,-8 3-3-2,-11 4-11 3,-5 14-4-2,-2 3-1 1,2-1-1-7,5 8 0 5,8-7 0 2,6-1 0-2,4 3 0 3,9-2 2-3,3 0 1 3,2-3 3-2,0 2-3 1,-3 1-2 1,-2 0 0-2,-6-3 1-2,-7-2 1 5,-6 0 3-4,-2-10 12 2,-3-1 8-1,8-8 2 1,-14-12 3-1,1-16-4 2,2-10-2-2,1-18-9 1,2-10-5-2,5 1-4 2,11-11 0 0,10-8-4-1,14-1 0 0,13-2-6 1,21-14-2 1,26-14-40-3,22 2-18 3,18 5 28-3,13-9 16 0</inkml:trace>
    </iact:actionData>
  </iact:action>
  <iact:action type="add" startTime="92352">
    <iact:property name="dataType"/>
    <iact:actionData xml:id="d44">
      <inkml:trace xmlns:inkml="http://www.w3.org/2003/InkML" xml:id="stk44" contextRef="#ctx0" brushRef="#br0">11058 6463 448 0,'10'40'167'1,"-7"-36"-129"0,-1-4-122 1,-2 0-61 6,8-7 66-1,0-14 39 2</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17:23.983"/>
    </inkml:context>
    <inkml:brush xml:id="br0">
      <inkml:brushProperty name="width" value="0.05292" units="cm"/>
      <inkml:brushProperty name="height" value="0.05292" units="cm"/>
      <inkml:brushProperty name="color" value="#FF0000"/>
    </inkml:brush>
  </inkml:definitions>
  <iact:action type="add" startTime="11870">
    <iact:property name="dataType"/>
    <iact:actionData xml:id="d0">
      <inkml:trace xmlns:inkml="http://www.w3.org/2003/InkML" xml:id="stk0" contextRef="#ctx0" brushRef="#br0">18156 10944 216 0,'0'-7'82'1,"-3"2"-64"0,-8 0-4 12,6 5-8-12,-3-2-4 14,-5 2 1-14,0 0-6 14,-6-5 0-9,-2 5 1-5,-3 0 1 0,-2 5 1 12,-3-5 0-12,-3 7 0 14,-5-2 0-14,-8 2 2 14,-3-5 8-14,-7 3 5 13,-9-5-1-13,-7 0 2 14,-9-5-9-14,-4-2-4 13,-9 0 0-7,-2 2 2-6,-6 3-7 13,-4-3 0-13,-7 3 2 14,-4 2 4-14,-3 0-6 14,-3 2-3-14,-2-2 7 13,2 5 3-13,-5-3-2 0,-2 3-2 13,-4-5-5-13,-2 0 0 14,-5 0 2-9,0 0 1-5,-3 0 3 14,-5 0 3-14,2 0-2 13,1 5 0-13,-1-5-6 14,1 0-2-14,-3 0 4 14,5-5 5-14,2 5-2 13,-1-7-1-13,-1 2 2 14,0-2 2-9,-32-2 2-5,11-7 1 14,5 6-2-14,1-2-1 14,4 3-1-14,1-8 0 13,2 15 2-13,-3-5 1 14,-4-5-1-14,-1 5-1 14,0-7-3-14,-2 2 1 0,-1 3-2 19,9-3 2-19,2 8 2 0,6 4 2 12,4 4 1-12,6 8 2 14,8-3-3-14,8 3-2 14,14 2-2-14,9 0-3 13,12-2-2-13,7 2-1 14,13-2-38-14,14-3-15 14,10-9-78-9</inkml:trace>
    </iact:actionData>
  </iact:action>
  <iact:action type="add" startTime="29225">
    <iact:property name="dataType"/>
    <iact:actionData xml:id="d1">
      <inkml:trace xmlns:inkml="http://www.w3.org/2003/InkML" xml:id="stk1" contextRef="#ctx0" brushRef="#br0">19285 6522 244 0,'6'-18'90'1,"-6"15"-70"0,0-1 10 0,0 4 2 0,0 0-7 10,-3 4 0-10,-2 10-2 14,-6 8-3-14,-5 22-10 14,1 22 0-14,-4 9 1 0,0 19 5 12,-2 8 2-12,0-1 4 14,0-7 1-14,0 2-1 13,0-6 1-7,2-10-7-6,1-12 1 13,2-5-10-13,0-13-2 14,5-3-12-14,3-14-3 14,3-8-35-14,5-6-13 13,5-9-52-13,6-10-20 14,2-10 1 0</inkml:trace>
    </iact:actionData>
  </iact:action>
  <iact:action type="add" startTime="29571">
    <iact:property name="dataType"/>
    <iact:actionData xml:id="d2">
      <inkml:trace xmlns:inkml="http://www.w3.org/2003/InkML" xml:id="stk2" contextRef="#ctx0" brushRef="#br0">19095 6487 296 0,'16'-21'110'1,"-11"9"-86"0,-2 5 7 12,-1 3-2-12,4-4-16 14,2-1-2-14,5-7-12 0,3 1-4 12,5-6 3-12,0 2 0 0,6-2 2 13,2 3-3-8,5 3 2-5,3-3 5 14,3 3 2-14,-1 6 13 14,-1-3 5-14,-4 5-8 13,-2 7-2-13,2 0-10 14,-2 14-3-14,-3 8-3 14,-3 8 0-14,-2 5 4 17,-3 3 3-12,-7-3 0-5,-6 1 2 13,-8-4 0-13,-8 1 1 0,-8-7-7 13,-8 0 0-13,-5-9-10 14,-3 1-2-14,-2-6 4 13,2-5 3-13,0 0 3 17,6-4 3-17,5 1-1 17,5-4 2-17,5 5-2 0,8-3 2 12,6-2 0 3,8 7-6-15,2-2-2 13,5 5 2-13,4 4 3 14,1 12-4-14,4-1 1 14,-3 4 3-14,-3 4 2 13,-5-3 0-8,-6-2-2-5,-4 1 1 14,-9-4 1-14,-5 4 1 14,-8-6 1-14,-5-2-2 13,-6 1 1-13,-7-8-2 14,0 0 2-14,-1-2 0 14,-2-8 3-14,0-4-14 13,0-4-7-8,5-4-28-5,9 1-12 14,7-4-55 1,10 4-64-15,12 4 52 0</inkml:trace>
    </iact:actionData>
  </iact:action>
  <iact:action type="add" startTime="30230">
    <iact:property name="dataType"/>
    <iact:actionData xml:id="d3">
      <inkml:trace xmlns:inkml="http://www.w3.org/2003/InkML" xml:id="stk3" contextRef="#ctx0" brushRef="#br0">20563 7259 276 0,'40'-3'104'1,"-32"-1"-81"0,-8 4-4 3,-3-3-8-3,-5-2-5 14,-5-2 1-14,-8 3-6 13,-5-3 0-13,-3-3-1 14,-6-1 0-14,-5-4 0 0,1 4 0 13,-1-6 0-13,0 1-11 13,3-1-5-6,6-2-41-1,4-2-15 0,3-2-27 9</inkml:trace>
    </iact:actionData>
  </iact:action>
  <iact:action type="add" startTime="30455">
    <iact:property name="dataType"/>
    <iact:actionData xml:id="d4">
      <inkml:trace xmlns:inkml="http://www.w3.org/2003/InkML" xml:id="stk4" contextRef="#ctx0" brushRef="#br0">20566 6868 344 0,'-21'-7'129'1,"-3"2"-100"0,-18 10 9 0,23-5-3 11,-13 2-22-11,-5-2-5 14,-5-2-25-14,2-3-9 13,1-6-86-13,4-3-39 14,-2-8 31-14,8 1 17 15</inkml:trace>
    </iact:actionData>
  </iact:action>
  <iact:action type="add" startTime="30773">
    <iact:property name="dataType"/>
    <iact:actionData xml:id="d5">
      <inkml:trace xmlns:inkml="http://www.w3.org/2003/InkML" xml:id="stk5" contextRef="#ctx0" brushRef="#br0">23207 6007 288 0,'26'-33'110'1,"-26"33"-86"0,-5 0-9 0,-3 0-8 11,-8 12-5-11,-8 7 1 14,-8 16 7-14,-5 12 6 13,-8 19-8-13,-10 14 4 0,-9 0 4 13,-4 0-4-9,-7-12 1-4,4-2-6 14,2-16 1-14,3-10-5 13,5-17 0-13,6-14 1 14,4-11 2-14,9-10-3 13,8-14-2-13,5-6 2 14,2-15 0-14,11-1-1 14,6 1-2-9,4 15 12-5,1 3 6 0,2 3-5 13,6 8-2-13,5 11-6 13,5 7-4-13,8 16-3 14,8 8 1-14,3 6 10 14,3 5 3-14,2-2-3 13,2 3-1-13,1 1-4 18,2-1-1-14,3 3-3-4,6 6-1 14,-1-2-1-14,3-4 0 13,-3 1-3-13,0 0 1 14,1-7-3-14,-4-4 0 13,1-6-12-13,0-6-5 0,-6 1-27 13,-2-6-10-13,-1-5-52 20,-2-4-62-5,8-3 53-15</inkml:trace>
    </iact:actionData>
  </iact:action>
  <iact:action type="add" startTime="31282">
    <iact:property name="dataType"/>
    <iact:actionData xml:id="d6">
      <inkml:trace xmlns:inkml="http://www.w3.org/2003/InkML" xml:id="stk6" contextRef="#ctx0" brushRef="#br0">23971 7240 360 0,'-31'4'134'1,"-7"-4"-104"0,-30-7 9 12,31 7-1-12,-24-4-24 14,-27-6-5-14,-12-4-4 13,-24-5-1-13,-11-6-2 14,-16-1-4-14,-8 0-1 4,-8 2 10-4,-2 5 5 14,-3 1 6-14,-3 11 1 13,11 0-4-13,3 7 1 14,10 4-5-14,14-1 1 14,4 4-7-14,20 0-3 0,20 0-43 12,16 2-18-12,16-2-27 20,19-4-10-20,13 4-56 14</inkml:trace>
    </iact:actionData>
  </iact:action>
  <iact:action type="add" startTime="31552">
    <iact:property name="dataType"/>
    <iact:actionData xml:id="d7">
      <inkml:trace xmlns:inkml="http://www.w3.org/2003/InkML" xml:id="stk7" contextRef="#ctx0" brushRef="#br0">21151 7240 312 0,'10'19'115'1,"-7"-1"-89"0,2 8 16 12,1-9 4-12,-1 16-5 14,0-12 0-14,6 42-5 13,-1-2-2-13,4 1-19 14,-1 3 2-14,0-3 1 0,0-1-10 13,1-2-2-13,-1-8-4 13,0-4-2-8,0-7-15-5,0-9-7 14,6-1-42-14,2-15-16 15,6-8-45-15,4-7-16 0,6-7 18 14</inkml:trace>
    </iact:actionData>
  </iact:action>
  <iact:action type="add" startTime="31821">
    <iact:property name="dataType"/>
    <iact:actionData xml:id="d8">
      <inkml:trace xmlns:inkml="http://www.w3.org/2003/InkML" xml:id="stk8" contextRef="#ctx0" brushRef="#br0">22484 7835 364 0,'3'0'134'1,"-14"-3"-104"0,-20-1 7 0,15 4-5 11,-27 0-20-5,-12-3-5-6,-14-4-6 13,-10 0-4-13,-1-2 2 14,6 7-16-14,8-6-5 0,11 4-9 13,7-3-1-13,11 0-14 13,10 4-5-13,9-6-55 14,7-1-45 0,14-4 59-8</inkml:trace>
    </iact:actionData>
  </iact:action>
  <iact:action type="add" startTime="32107">
    <iact:property name="dataType"/>
    <iact:actionData xml:id="d9">
      <inkml:trace xmlns:inkml="http://www.w3.org/2003/InkML" xml:id="stk9" contextRef="#ctx0" brushRef="#br0">23439 7527 424 0,'16'33'159'1,"-16"-33"-124"0,-18 101 0 0,10-57-11 11,-5 13-17-11,-6 9-4 14,-7 0-5-9,-9-5 1-5,-7-2 1 14,-6-12-3-15,-2-5 2 1,0-9-4 13,-1-10-1-13,1-13-4 14,-3-10-1-14,8-7 3 14,6-7 5-14,10-12 4 13,5-2 2-13,5-10 1 14,9-2 0-9,7-2 0-5,6 9 2 14,5 0-3-14,5 7 0 13,0 5 1-13,3 2 0 14,0 9 4-14,-3-1 3 13,0 11-2-13,3 7 2 0,3 12-4 13,2 16 1-13,5 10 4 20,6 2 2-20,0 0-10 0,5 4-4 13,0-1 4-13,3 4 2 13,-3 0-1-13,-6-2 0 14,-2-10-3-14,-5 3 1 14,-3-5 0-14,-2-7 1 13,-3-5-11-13,0-7-3 14,2-2-44-9,6-7-19-5,2-10-55 14,1-2-24-14,2 0 12 13</inkml:trace>
    </iact:actionData>
  </iact:action>
  <iact:action type="add" startTime="32587">
    <iact:property name="dataType"/>
    <iact:actionData xml:id="d10">
      <inkml:trace xmlns:inkml="http://www.w3.org/2003/InkML" xml:id="stk10" contextRef="#ctx0" brushRef="#br0">23929 8785 368 0,'37'26'137'1,"-26"-21"-106"0,-1-3 8 0,-5-2-1 0,3 0-20 10,3-12-2-10,5-9-8 14,2-12 0-14,6-9-5 20,3-10 5-20,-1-16 4 0,6-12-2 0,0-7 0 12,-1-12-4-12,1-12 1 13,-3-6-2-13,0-10 0 14,-2-7-6-14,-6 7 1 13,0-10 0-13,-5-1 2 14,0 1-3-14,0-9-2 14,-3 8-1-9,0 4 3-5,0-8 0 14,1 13 3-14,-4 4-3 13,-2 6 0-13,-3 3-1 14,-2 18 0-14,-6 11 0 13,-2 7-2-13,-5 4 0 14,-6 3 0-14,-8 0 0 14,-5 12 3-9,-8 5-5-5,0 11 0 13,-3 5-2-13,0 14 0 14,-7 5 2-14,-12 9 4 14,-7 12 1-14,-8 5 1 13,19-3-3-13,-54 10 2 0,-5-5-1 13,-10 0 0-13,16 0 2 20,-72-7 2-20,58 0-1 0,-87-7-1 13,69 0 1-13,-96 5-1 13,1 2-3-13,5 2 0 14,-3 5 2-14,-3 5 2 13,-2 2-2-13,-5-2 0 14,-1-3 1-14,-4 3 0 16,9 2-5-13,12-2 1-3,7-3 0 14,17 3-1-14,9-5 4 14,12 0 2-14,18-2 2 13,13-3 1-13,16 5-5 14,19-2 1-14,15-3 0 14,19 10 2-14,13 0-1 13,11 2 2-8,5 0-4-5,6 5 0 14,2 2 1-14,5 7 2 14,3 5 3-14,2 12 4 13,6 4 0-13,6 10 2 14,4 2-2-14,3 5 2 0,3 9-4 12,0 10-2-12,2 4-2 21,1-1-3-21,2 6 3 0,2-3 0 14,1 3-1-14,0 0 1 14,2-2-4-14,0-2 0 13,3-3 1-13,0-7 2 14,0-8-1-14,0-6 2 14,0-5-4-14,0-6 0 13,-2-1 1-9,-1-3 2-4,-2-4-3 14,5 0-2-14,0-7 2 13,5-4 2-13,3 1 2 14,5-6 1-14,3 2-2 13,8-7-2-13,8 0 1 14,10 2-1-14,14-2 2 15,12 2 3-11,12-2-4-4,15 4-3 14,6-6 7-14,12 2 6 13,14-5-3-13,0 2 0 14,8-1 0-14,11-4 0 0,5 4-4 13,15-1-3-13,4 0 2 13,10 5 0-13,-1 2-1 14,7 3 1-9,-9-6 0-5,-5-3 1 14,3-8 0-14,-6 0 0 14,3-7-2-14,-5 0-2 13,7 5 1-13,3-1 1 14,3 6-1-14,0 2 2 14,-5 0 0-14,0 2 1 13,-17 0-5-7,-2-2-1-6,-7-5 1 13,-9 5 2-13,-5-5 2 14,-6-3 3-14,-7 4-3 14,-5-1 0-14,-6 5 1 13,0 2 2-13,-8 0-3 14,-13 5-2-14,-5-5-16 13,-6 5-5-8,-2-5-54-5,-1-2-24 14,-4 0-108 1</inkml:trace>
    </iact:actionData>
  </iact:action>
  <iact:action type="add" startTime="35007">
    <iact:property name="dataType"/>
    <iact:actionData xml:id="d11">
      <inkml:trace xmlns:inkml="http://www.w3.org/2003/InkML" xml:id="stk11" contextRef="#ctx0" brushRef="#br0">6099 7600 240 0,'16'0'90'1,"-14"0"-70"0,-2 7 2 0,0 0-6 0,0 0 0 10,-2 0 2-10,-4 5-1 14,1 2 0-14,-3 5-9 13,-3-5 4-13,1 7 1 5,-1-2 9-5,1-1 6 0,2-3-4 13,0 3 0-13,5-4-4 13,-5-4-1-13,3 2-10 14,0-1-3-14,2-4-4 13,0-4 1-13,3 4 0 14,0-7 1-14,0 5-2 14,0-5 1-9,-2 2 0-5,-1-2 3 14,3 0 1-14,0 0 1 13,0 0 2-13,0 0 4 14,0 5-6-14,0 6-2 14,0 6-3-14,0 9 0 13,-3 11-2 2,-2 13 2-15,0 9 11 4,2 9 6-4,-7 0-6 17,2 2-3-17,-3-6-4 14,0-5-2-14,6-7-3 13,-5-12-2-13,4-8-4 0,4-8 0 13,-4-10-29-13,6-2-11 14,6-19-37-14,-1-14-13 17,0-19-26-17,3-14-8 13,-5-12 15 2</inkml:trace>
    </iact:actionData>
  </iact:action>
  <iact:action type="add" startTime="35484">
    <iact:property name="dataType"/>
    <iact:actionData xml:id="d12">
      <inkml:trace xmlns:inkml="http://www.w3.org/2003/InkML" xml:id="stk12" contextRef="#ctx0" brushRef="#br0">5982 7680 256 0,'8'-7'96'1,"-8"7"-75"0,-5 0 6 0,5 0-2 11,0 0-12-11,0 0-2 13,0 0-4-13,0 0-2 14,5-5-3-14,-5 2-2 0,3-1 1 13,-1-3 3-8,1 0 2-5,2 0 2 14,1-5 2-14,2 5 1 13,0-3 1-13,2-1 2 14,3 4 4-14,3 0-1 0,5 7-1 13,3 0-8 1,3 2-5-14,-1 7-2 14,3 1-1-9,0 4 2-5,0-2 3 14,-5 2 2-14,-3 4 1 14,-2 1 0-14,-6-2 0 29,-5-3-7-29,-8 5-2 0,-5-5-7 13,-8 0 0-13,-6-2-5 13,1-1 1-13,-9-4 6 5,3-4 3-5,6 2 5 25,5-3 3-25,5-2 0 0,2 0 0-1,6 0-3 1,8 5 1 29,5-5 4-29,3 4 4 14,0-1-4-14,3 4 1 13,-3 0-7-13,-3 7-1 0,0-2-2 6,-2 2 0-6,-1 5 2 14,1-1 0-14,-3-1 0 13,0 2 2-13,-3-1-1 14,-2-3 2-14,-3 3-2 14,-3-4-1 0,-10-4 1-14,-6 2 1 14,-5-1-3-14,-5-4 0 4,-2 1 1-4,-1-1 2 14,5 0-1-14,4 0-1 15,1-3-2-15,7-1 1 0,1 4-4 13,4-2-1-13,-1-3-24 14,6 3-8-14,0-5-42 19,-1-5-18-19,6-5-33 28</inkml:trace>
    </iact:actionData>
  </iact:action>
  <iact:action type="add" startTime="40592">
    <iact:property name="dataType"/>
    <iact:actionData xml:id="d13">
      <inkml:trace xmlns:inkml="http://www.w3.org/2003/InkML" xml:id="stk13" contextRef="#ctx0" brushRef="#br0">15163 12666 272 0,'14'2'104'1,"-7"-2"-81"0,1 0 5 0,-2 5-4 0,-1-5-12 13,6 0 1 2,2-5-4-15,8 3 0 0,8-6-5 13,8-3 4-13,11 4 4 0,7-3 3 12,11 1 3-12,9 6-6 14,9-4-2-14,9 3-3 17,5 1 0-17,0-1 2 14,2-3 2-14,-5 4-5 13,-5-1-2-13,-5 4 0 0,-8 0 0 13,-3 0-5-13,-8 7-1 14,-5 0 1-14,-8 0 0 13,-8 4-2-13,-8-3 0 14,-3-1-5-9,-7 0-2-5,-6 0-26 14,-5-10-9-14,-6-4-30 13,-2-12-12-13,-8-6-34 14</inkml:trace>
    </iact:actionData>
  </iact:action>
  <iact:action type="add" startTime="40965">
    <iact:property name="dataType"/>
    <iact:actionData xml:id="d14">
      <inkml:trace xmlns:inkml="http://www.w3.org/2003/InkML" xml:id="stk14" contextRef="#ctx0" brushRef="#br0">16261 12139 320 0,'11'11'121'1,"-1"-3"-95"0,4-1-8 0,-6 0-13 0,5 4-13 17,5-4 0-17,6 8-20 13,5-4-7-13,6 3 18 0,4 1 2 0,6 6 6 12,3 2 11-12,2 1 6 13,1-1 12-13,-4 1 5 14,-2 2-5-14,-8 0 1 14,-5-5-6-14,-8-7-1 17,-8 5-4-15,-8 2 1-2,-8-5-6 13,-6 1-1-13,-7 9 0 14,-5 2 2-14,-6 2 3 14,-3 6 2-14,-5-3 8 13,-2-1 5-13,0 4-2 14,-1 4-1-14,4-7-7 13,1 0-1-8,7 0-8-5,1-1-1 16,7-6-20-16,4-5-7 0,3-6-61 14,11-1-25-14</inkml:trace>
    </iact:actionData>
  </iact:action>
  <iact:action type="add" startTime="41883">
    <iact:property name="dataType"/>
    <iact:actionData xml:id="d15">
      <inkml:trace xmlns:inkml="http://www.w3.org/2003/InkML" xml:id="stk15" contextRef="#ctx0" brushRef="#br0">20923 13322 288 0,'-10'11'110'1,"-6"-4"-86"0,-21 3-6 0,18-5-10 10,-18-3-4-10,-16-2 2 13,-13-2-2-13,-19-5-1 14,-12-5-1-14,-7 2-4 0,-9-6 1 12,-14 7 7-12,0-3 4 14,-11 0 3-14,-7 5 3 14,-9 5-1-14,-13-3 4 14,1-2-5-9,-6 7 0-5,0-3-6 15,-3-1 0-15,6 4-3 14,2 0 2-14,6 0-4 14,7 0-2-14,11 0 6 13,8 0 5-13,38 0-2 14,-30 0 2-14,7 0-5 0,9 0-2 17,11-7-5-17,12 4 0 14,14-1-5-14,14-3-1 13,12-5 5-13,8 5 2 0,8-3 7 13,9-6 3-13,4 2-4 13,9-3 1-13,2-6-5 14,5-5-2-14,6-5-3 14,2 0-1-9,3-3 4-5,5-8 1 14,0-3 2-14,3-10 0 13,5-20-2-13,1-3 1 14,-4-7 0-14,1-10 3 14,-1-1-3-14,-2 6 0 13,0 5-1-13,0 0 1 14,2-3-4-9,1 10-2-5,-1 12-5 14,1 9-2-14,-3 8 7 13,2 15 6-13,-2 3 1 14,-3 12 1-14,1 2-6 14,1 5-1-14,1 7 1 13,5 7 0-13,6 7-2 14,5 0 2-9,7 8 1-5,12-4 0 14,12 3 0-14,9 1 2 14,12 3-1-14,19-4-1 0,19 1 1 12,18-4-1-12,22 8-3 14,12-2 2-14,14 1-1 14,11 11 0-14,7-3 0 19,-5-1 0-19,-8 4 0 0,0-6 0 13,-5-6-3-13,-8 1-1 14,-5-11-2-14,-3 1 2 13,-13-8 2-13,-9-3-1 14,-12-9 1-14,-8 1 0 13,-9 1 3-13,-15-4 0 14,-11-2-2-9,-13 2 2-5,-8 4 1 16,-13 1 0-16,-10 9-3 14,-6 11 2-14,-6 15-1 14,-2 17 0-14,-5 23 4 0,-3 28 3 12,-8 11 4-12,-5 25 5 14,-3 16 1-14,-5-1 0 18,-2-1 4-18,-4-12 2 13,-2-24-7-13,0-9-1 14,3-10-5-14,2-11 0 0,1-17-10 13,1-10-3-13,4-15-55 13,5-15-22-13,8-14-111 14</inkml:trace>
    </iact:actionData>
  </iact:action>
  <iact:action type="add" startTime="57271">
    <iact:property name="dataType"/>
    <iact:actionData xml:id="d16">
      <inkml:trace xmlns:inkml="http://www.w3.org/2003/InkML" xml:id="stk16" contextRef="#ctx0" brushRef="#br0">20238 9011 276 0,'-3'-5'104'15,"1"5"-81"-14,-1 7 5 0,3-2-2 3,-3 14-11-3,-2 11 0 14,-3 20-1-14,6 13 4 14,-1 17-10-14,3 5 2 0,-3 2 3 12,1-5 6-12,-4 3 3 14,-2-3-3-14,0-9-1 14,-2-5-4-14,-1-9 1 13,3-10-10-7,0-4-3-6,3-10 0 14,2-4 3-14,1-10-11 13,2-7-5-13,8-2-28 14,2-10-10-14,6-4-28 13,3-17-11-13,2-7-46 14</inkml:trace>
    </iact:actionData>
  </iact:action>
  <iact:action type="add" startTime="57629">
    <iact:property name="dataType"/>
    <iact:actionData xml:id="d17">
      <inkml:trace xmlns:inkml="http://www.w3.org/2003/InkML" xml:id="stk17" contextRef="#ctx0" brushRef="#br0">20921 9519 324 0,'-8'-5'123'1,"5"5"-95"0,-2 0-6 0,-1 0-10 11,-4-7-10-11,-11-5-2 14,-14 3-2-14,-10-5-1 13,-10 2 2-7,-9 0 2-6,-5 5 2 0,-2 0 5 12,2 7 5-12,3 5-3 14,8-3 0-14,10 3-9 13,11-5 0-13,8 0-14 14,5-5-5-14,14-4-47 14,7-5-23-14,16-10-36 19</inkml:trace>
    </iact:actionData>
  </iact:action>
  <iact:action type="add" startTime="57900">
    <iact:property name="dataType"/>
    <iact:actionData xml:id="d18">
      <inkml:trace xmlns:inkml="http://www.w3.org/2003/InkML" xml:id="stk18" contextRef="#ctx0" brushRef="#br0">20947 9147 356 0,'-8'-2'132'1,"-5"2"-103"0,-14 0 3 0,12 0-6 11,-12 0-12-11,-10 0 0 14,-5-5-6-14,-9-2-3 13,1 0-2-13,-3 0-3 0,3 0 1 13,2 0-1-13,6 2 0 14,5 3-3-9,5-3 2-5,6 3-8 13,2-3-4-13,3 5-26 14,5-2-10-14,8-3-83 14,11 3-56-14,10 2 78 13</inkml:trace>
    </iact:actionData>
  </iact:action>
  <iact:action type="add" startTime="58274">
    <iact:property name="dataType"/>
    <iact:actionData xml:id="d19">
      <inkml:trace xmlns:inkml="http://www.w3.org/2003/InkML" xml:id="stk19" contextRef="#ctx0" brushRef="#br0">20606 10027 196 0,'-11'-12'74'1,"6"7"-58"0,-6-2 20 3,9 0 7-3,-1 0-4 14,3-5 1-14,0-2-7 13,3-7-3-13,2 2-16 14,6-4 4-14,-1-1 3 0,6 1 2 0,3-1 1 12,2-2-9-12,5 5-4 13,3-5-6-13,3 5-4 14,2 2-3-9,1 5-1-5,2 0-1 14,3 7 3-14,-1 0-5 14,-4 7 2-14,-4 7 2 13,-4 0 3-13,-3 12-2 14,-3 2-2-14,-3 7-1 13,-4 12 0-13,-7 0 5 14,-4 7 3-9,-8-2-3-5,-6 2-3 14,-5-7 1-14,-7 2 2 13,-4-4-2-13,-2-10-2 14,0-7 2-14,-3-2 0 14,0-7 3-14,3-5 1 13,0-7 5-13,0-7 5 14,-3-7-3-9,1-10 2-5,1 3-9 14,1-5-2-14,3 0-1 14,5 3 0-14,5-15-9 13,11 10-2-13,10-5-3 0,11 0 1 13,8 0-17-13,10 0-6 14,6 3-60-14,5-15-28 13,18-9 3-7</inkml:trace>
    </iact:actionData>
  </iact:action>
  <iact:action type="add" startTime="58860">
    <iact:property name="dataType"/>
    <iact:actionData xml:id="d20">
      <inkml:trace xmlns:inkml="http://www.w3.org/2003/InkML" xml:id="stk20" contextRef="#ctx0" brushRef="#br0">21489 10170 456 0,'-5'19'170'1,"-5"-7"-132"0,-6 2-11 0,10-12-14 11,1 5-20-5,0-7 0-6,2 5-8 13,3-5-1-13,3-5 9 0,5 5-19 13,2-7-4-13,4 5-34 0,1-5-13 13</inkml:trace>
    </iact:actionData>
  </iact:action>
  <iact:action type="add" startTime="59116">
    <iact:property name="dataType"/>
    <iact:actionData xml:id="d21">
      <inkml:trace xmlns:inkml="http://www.w3.org/2003/InkML" xml:id="stk21" contextRef="#ctx0" brushRef="#br0">22032 9822 324 0,'10'33'121'1,"-12"-5"-95"-1,-11 24-6 1,7-31-11 0,-2 10-9 11,-2-3 2-11,-3 7 1 14,-3-9 3-14,0 0-3 15,3-5 0-15,2-2 1 0,3-5 2 13,3-7 1-10,2 0 8-3,3 0 4 14,3-7-7-14,2 0-4 13,3 0-5-13,3-2 0 14,-1-3-2-14,1 5 2 14,2-7-4-14,3 7-2 13,2 0-1-13,4 0 3 14,1 7 4-9,4 0 6-5,5 5 1 14,-1 2 2-14,4 0 2 13,-1 5 2-13,-2 2-9 14,-3 5-2-14,-3 0-5 14,-2 0-3-14,-8-5-1 13,-5 7 0-13,-6-2 3 14,-5 7 0-9,-8-5 1-5,-8-2 2 14,-10 0 3-14,-6-5 4 13,-5-2-2-13,-3-10-2 0,1-2-2 13,-1-2-3-13,3-5-8 14,2-5-3-14,4-2-25 13,2-14-11-13,2-5-42 20,3-14-19-20,6-7-26 14</inkml:trace>
    </iact:actionData>
  </iact:action>
  <iact:action type="add" startTime="59627">
    <iact:property name="dataType"/>
    <iact:actionData xml:id="d22">
      <inkml:trace xmlns:inkml="http://www.w3.org/2003/InkML" xml:id="stk22" contextRef="#ctx0" brushRef="#br0">22598 9860 384 0,'37'9'145'1,"-32"-9"-112"0,-7 5-8 12,-4-3-9-12,-4-2-9 14,-11 0 3-14,-14 0-7 13,-12-9-2-13,-9-3-1 14,-5 5 0-14,6 0 0 4,4 2-5-4,9 5-1 14,8-2-22-14,5 2-8 13,5 2-57-13,5 5-25 14,9 5-7-14</inkml:trace>
    </iact:actionData>
  </iact:action>
  <iact:action type="add" startTime="59942">
    <iact:property name="dataType"/>
    <iact:actionData xml:id="d23">
      <inkml:trace xmlns:inkml="http://www.w3.org/2003/InkML" xml:id="stk23" contextRef="#ctx0" brushRef="#br0">22924 11078 180 0,'-35'-24'68'1,"1"3"-52"0,-22-5-5 12,27 12-4-12,-16-4-8 14,-10-4 0-14,-14-6 18 13,-8 2 9-7,-8 5-13-6,-7 0 17 0,-17-3 7 13,-10 3-8-13,-8 0-5 13,-18 0-7-13,-11 2-3 14,-16 0-8-14,-3 0-4 0,-2 5-1 13,-1 0 1-13,-4 0 3 13,10 0 4-13,10-5 2 14,6 5 3-9,8 0 6-5,16-5 4 14,10-7 1-14,14-2 2 14,12-10-6-14,14-11-3 13,11-12-6-13,10-12-2 14,11-14-4-14,5-19-1 14,8-2-8-14,5-12 0 13,3-2-1-7,8 4 2-6,5 3 1 13,5-5 1-13,3 7 0 14,3-2 0-14,3 0-5 14,-1 2 1-14,0 28-7 13,3-18-1-13,0 11 2 14,3 12 1-14,2 14 1 13,0 10 0-7,6-3 2-6,5 19 4 13,8 12 1-13,5 9 1 14,8 12-3-14,13 11 2 0,16 11 3 15,16 1 3-15,14 10 0 14,20 7 0-14,16 0-1 14,19-5 0-14,18 5-5 13,14 0 1-10,10 7 0-3,16 0 2 14,5 2-3-14,1 3 0 14,-1 2 1-14,0 0 2 13,-5 0-1-13,-5-2-1 14,-16-5-2-14,-11-5 1 13,-23 0 3-13,-25-2 1 14,-18 0 3-9,-18-7 3-5,-19 2 0 14,-13 5 0-14,-16 0-1 13,-13 7 0-13,-11 12 0 14,-10 23 0-14,-11 14 4 16,-6 17 3-16,-2 21 0 0,-5 0 4 12,-3-2-7-12,0 4-2 18,-5-2 3-18,0-14 2 14,-3-5-6-14,0-2-3 0,-2-17-3 13,5-9 0-13,0-11-2 13,2-13-1-13,3-14-39 14,8-13-19-14,3-4-65 14,10-6-29-14,8 2-17 19</inkml:trace>
    </iact:actionData>
  </iact:action>
  <iact:action type="add" startTime="62193">
    <iact:property name="dataType"/>
    <iact:actionData xml:id="d24">
      <inkml:trace xmlns:inkml="http://www.w3.org/2003/InkML" xml:id="stk24" contextRef="#ctx0" brushRef="#br0">20555 10911 272 0,'-5'-12'104'1,"3"10"-81"0,-6-3 1 2,2 10-5-2,-7-5-13 14,-5 0-3-14,-6 0-2 13,-5 0-1-13,-6 0 0 14,-2 2 0-14,-2-2 0 0,-1 5 0 12,3-3 0-12,0 3 8 14,0-3 5-14,2 5 5 14,1-2 3-9,5-3 0-5,0 8-1 14,2-3-6-14,6 0-1 13,0 2-6-13,2 3 1 14,1 7-5-14,2 5 0 13,3 13 3-13,2 3 1 14,3 2 8-14,3 5 4 0,0 1-3 19,2 3 1-19,-2-4-6 14,2 0 1-14,-2 0-7 0,0-7-1 12,-1-7-2-12,1 0 1 14,0-7-4-14,-1-9-2 14,4-3-16-14,-1-3-5 13,3-11-28-13,5-14-11 15,3-14-73-11,8-12-65 11,3-12 73-15</inkml:trace>
    </iact:actionData>
  </iact:action>
  <iact:action type="add" startTime="62675">
    <iact:property name="dataType"/>
    <iact:actionData xml:id="d25">
      <inkml:trace xmlns:inkml="http://www.w3.org/2003/InkML" xml:id="stk25" contextRef="#ctx0" brushRef="#br0">20182 11127 348 0,'-26'19'132'1,"7"-5"-103"0,-2 5-6 0,11-12-10 0,-6 0-18 10,-3 0-4-4,-5-2-4-6,-2-3 0 13,-3-2 7-13,0-7-6 0,2 0 1 13,4 0-14-13,4 0-6 14,3-7-37-14,6-5-16 13,7 0-11 2</inkml:trace>
    </iact:actionData>
  </iact:action>
  <iact:action type="add" startTime="63005">
    <iact:property name="dataType"/>
    <iact:actionData xml:id="d26">
      <inkml:trace xmlns:inkml="http://www.w3.org/2003/InkML" xml:id="stk26" contextRef="#ctx0" brushRef="#br0">20632 11339 180 0,'-18'-12'68'1,"10"8"-52"-1,-3-3 10 1,9 4 1 12,-4-9 0-12,1 5 3 14,0-7-1-14,2 3 2 14,3-4-17-14,3-3 7 0,-1 3 3 14,4 1 1-14,4 5 0 14,1-3-10-14,5 0-2 14,0 10-5-11,5-3 0-3,0 10-7 14,3 2-1-14,2 0 0 13,1 7 0-13,-4 0-3 14,1 5 2-14,-5 2-1 13,-1-2 0-13,-5 2 2 14,-5 1 0-14,-8 3 0 13,-8 8 2-7,-7 0-3-6,-9 3 0 13,-8-4 1-13,-2-1 0 14,-3-7 0-14,0 1 0 13,0-6 4-13,2 0 5 14,3-5-5-14,6-4 0 0,2 1 0 14,6-4 2-14,2 5-1 19,5-2 0-19,3-3-1 0,6 0 0 12,2 2 4-12,2-2 5 14,6 0 4-14,5 3 4 14,3-3-2-14,8 4 0 13,5-4-6-13,6 1 0 14,4-1-6-14,9 0 1 16,2 4-1-13,3 4 1-3,0-1-4 14,-3 2-1-14,0-2-1 13,-5-4 1-13,-5 1-7 14,-3 3 1-14,-2-6-21 13,-1-4-7-13,0-8-59 14,1-4-26-14,2-3-59 20</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0:12.838"/>
    </inkml:context>
    <inkml:brush xml:id="br0">
      <inkml:brushProperty name="width" value="0.05292" units="cm"/>
      <inkml:brushProperty name="height" value="0.05292" units="cm"/>
      <inkml:brushProperty name="color" value="#FF0000"/>
    </inkml:brush>
  </inkml:definitions>
  <iact:action type="add" startTime="4000">
    <iact:property name="dataType"/>
    <iact:actionData xml:id="d0">
      <inkml:trace xmlns:inkml="http://www.w3.org/2003/InkML" xml:id="stk0" contextRef="#ctx0" brushRef="#br0">1135 2936 112 0,'-8'-35'44'1,"0"16"-35"0,0-2 16 12,6 9 4-12,-4 2-5 14,4-4-2-9,2 3-10-5,-6-1-3 14,6-2-5-14,0 7-1 0,6 4 3 13,2 6 3-13,10 18 5 13,14 12 1-13,13 14 0 14,13 5 1-14,0 9 0 14,11 5-4-14,3 2 0 13,-1 0-5-7,0-9-2-6,-2 2-2 13,0-7-3-13,-3-2 3 14,-2 2 0-14,2-7-4 0,-8-2-1 13,3-10 1-13,-8 0 2 13,-8 3 6-13,-6-12 4 14,-4-5-2-14,-9-2 0 13,-5-10-5-7,-5 3-3-6,0 0 0 14,-5-5-1-14,-3-5 0 13,-8-2 0-13,0-2 0 14,0-10 0-14,-8-7-5 13,-3-7 1-13,3-2-3 14,-8-12 0-14,6 5-1 14,-6 2 2-9,3 0 6-5,5 7 2 14,0 9 2-14,0-1 0 13,5 6-2-13,-2 5 1 14,5 4 0-14,5 11 1 13,6 1 0-13,-1 14 2 14,6-1-3-14,3 3-2 14,7 4 0-9,1-1 1-5,7 5 1 14,-2-5 1-14,0-2 0 13,-3 0 2-13,-3 0-3 14,-5-7 0-14,-5-3-3 0,-8 3-1 13,-8-5 3-13,-8 0 3 13,-10-7 7-13,-11 5 4 15,-3-5-4-10,-5-2-2-5,0-3-1 14,-8 3 1-14,0-3-5 13,0 5-3-13,0-2-1 14,0-3 1-14,0 3-1 14,8-3-1-14,0 3-8 13,10-5-5-13,4-5-51 14,1 3-20-9,4-3-52 10</inkml:trace>
    </iact:actionData>
  </iact:action>
  <iact:action type="add" startTime="11800">
    <iact:property name="dataType"/>
    <iact:actionData xml:id="d1">
      <inkml:trace xmlns:inkml="http://www.w3.org/2003/InkML" xml:id="stk1" contextRef="#ctx0" brushRef="#br0">889 8369 344 0,'5'2'0'1,"-2"3"-1"0,10-1-1 12,6 3 1-12,10 3 3 14,5 2 3-14,11 6-2 13,8 4 16-13,5-1 7 0,11 0 4 13,3 5 2-6,2-5-4-7,8 5 0 13,0-5-16-13,5 5-5 0,3-5-4 13,0 5 0-13,-5-3-4 14,2-1-2-14,-8-1 2 13,-5-2 2-13,-10-5 0 14,-9 0-1-14,-4-2-2 13,-14-5 1-7,-3-5-8-6,-10 3-2 14,0-10-14-14,-14-2-4 14,-2-7-20-14,-8-7-7 13,-2-5-5-13,-12 0-3 14,1-2 27 0,0 2 22-14,0 0 22 14,-6-2 19-9,6 9 10-5,0-2-4 13,5 9 1-13,-3 3-8 14,3 2-1-14,-2 2-13 14,4 5 7-14,4 7 4 0,2 0 0 12,8 0-1-12,-3 9-3 0,8-1-1 13,8-1-5-13,6 7 0 14,2 0-5-9,3 5 1-5,-3 0-5 14,-3 2-2-14,-2 3 0 13,-11-3-1-13,-5 0-3 14,-8 5 2-14,-8-2 1 14,-5-3 2-14,-11 0 1 13,-2-2 1-13,-1 0 0 14,1-5 0-9,5 5-2-5,-3-5-2 14,3-2-26-14,2-5-10 13,1 0-108 2</inkml:trace>
    </iact:actionData>
  </iact:action>
  <iact:action type="add" startTime="13113">
    <iact:property name="dataType"/>
    <iact:actionData xml:id="d2">
      <inkml:trace xmlns:inkml="http://www.w3.org/2003/InkML" xml:id="stk2" contextRef="#ctx0" brushRef="#br0">12348 9448 156 0,'-50'-2'60'1,"5"-3"-47"0,-40 5 6 12,43-7-2-12,-24 0-6 14,-27 5-1-14,-15-10-6 13,-25 5-3-13,-7-1223 0 14,-16 2441-4-14,-5-1225 2 4,-14 7 3-4,-2-5 1 14,-3-2 18-14,-3 7 11 14,-2 0-3-14,2 0-2 13,11 0-9-13,6 0-1 14,4 2-4-14,22 3 0 13,16-3-5-13,18 3-3 14,16 2-5-8,19 2-2-6,15-2-50 14,8 0-20-14,19-14-43 15</inkml:trace>
    </iact:actionData>
  </iact:action>
  <iact:action type="add" startTime="20650">
    <iact:property name="dataType"/>
    <iact:actionData xml:id="d3">
      <inkml:trace xmlns:inkml="http://www.w3.org/2003/InkML" xml:id="stk3" contextRef="#ctx0" brushRef="#br0">2902 12419 136 0,'8'-3'52'1,"0"-1"-41"0,-5 4-4 12,5 0-7-12,0 0-4 14,-3 0 0-14,8 0 11 13,-2 0 5-13,5 0 14 14,-3 0 6-14,6 4-5 13,-1-1-4-8,6-3-13-1,-3 0-4-4,6 4 0 0,4-1-1 12,-2-3 2-12,6 7-2 14,-3-3 0-14,7-1-6 14,-2 4 1-14,0 0 4 13,6 5 5-13,-4-5-3 14,9 4-1-14,-3-4 4 14,-3-4 2-9,3 2-2-5,3-1 2 13,5-1-2-13,0-3 0 14,2 4-8-14,4-1 0 14,-4-3-1-14,-2 0 2 13,5 0-1-13,0 0-1 0,6-3 1 13,-6-1-1-13,3 4-3 20,2-3 2-20,1-1 1 0,5 4 2 13,-6 0-1-13,1 0-1 13,-1 0 1-13,1-5-1 14,-1 2 0-14,3 3 0 13,14-4 2-13,-1 4 1 16,1-3-4-16,-9 6-1 14,3-3-2-11,-3 0 3-3,1-3-2 13,-6-1 1-13,3 4 2 14,0-7 2-14,-3 4-1 14,0-1-1-14,3 4 1 13,-6-3 1-13,3-1-3 14,3 4 0-14,-8-5 5 14,3 2 2-9,-4-4 4-5,1 3 1 13,8 1-1-13,0-1-1 14,0 4-8-14,5-3 0 14,-3-1-1-14,3 4 0 13,0-3 0-13,3-1 0 14,0 4 0-14,-1-7 0 0,1 7 2 19,0-5 1-19,2 2 3 0,3 3 1 12,-2-4-1-12,2 4 1 14,0 0-4-14,2 0 0 14,4 0-1-14,-6-3 1 13,0-1-2-13,-3 1 2 14,3 3-2-14,3-4 2 14,-3 4-4-9,3 0-2-5,4 4-1 14,-1-1 3-14,-1 4 0 13,-5-3 3-13,3-1-1 14,-3 2-1-14,0 2 3 13,-3-3 2-13,1-1 0 14,4 4 0-14,4-3-6 14,-1-1 1-9,0 4 2-5,3 5 1 13,3-1-6-13,-1-1 0 14,4 1 3-14,-4-3 2 14,-2-1 2-14,3-3 0 13,-1-1 0-13,-2 4 2 14,6 0-3-14,1-3-2 0,7-1 0 19,-9 4-1-19,5 2 0 0,1-6 0 13,0 4-3-13,-1 4 0 13,1-4 4-13,4 1 3 14,1 3-6-14,-3-1 0 14,6 1 2-14,2-3 2 13,-2 3 2-13,4-1 0 14,4 1-2-9,2-1 1-5,-3 2-4 14,6 6 0-14,0-3 1 14,-1-1 2-14,-2 0-1 13,6-2-1-13,-4 2-2 14,6 0 1-14,6-2 3 14,2 6 1-14,2-1-4 13,9-3 1-8,-1 5-2-5,6 0 0 14,5 2 0-14,3-2 0 14,2-1 0-14,-4 3-2 13,4-2 3-13,-5 2 0 14,-5-4-2-14,0 2 2 13,-8-5 1-13,-3 2 0 0,-3-6-3 13,-4 1 2-8,-6-8 1-5,-3 2 0 14,-2-10-3-14,-11 2 0 14,-5-4 6-14,-3-4 3 13,-5 4-3-13,-6-5 0 14,-4-2 1-14,-4 0 0 14,-7-8 0-14,-8 1 0 13,-8-9 0-8,-6-6 0-5,-7-15-5 14,-6-6 1-14,-7-13 0 14,-4-6 0-14,-4-8-3 13,-6-3 2-13,-5-3 1 14,-3 10 0-14,-5 0 0 14,-3 1 0-14,-2-1 0 13,-3 0 0-7,-3 11-9-6,-2-4-4 14,0 12 2-14,-6 10 2 13,-2 8 2-13,-6-1 3 14,-4 11-1-14,-9 4 4 0,-8 8-5 12,-7 0 0 3,-4 2-2-15,-2 8 2 0,-5-4 6 13,-5-3 2-8,-4 3-3-5,1 6-1 14,-5-7-2-14,2 6 3 13,-5-2 2-13,-5 3 4 14,-6-3-2-14,-2 5-2 14,-11-5 0-14,-8-2 1 13,-8 0-3-13,-2 0 0 16,-9 0 1-13,-2 2 0-3,-2 0-3 14,-9 5 0-14,1-2 2 14,-6 4 0-14,-8-2 3 13,5 7 1-13,-7 0-1 14,-3-4-2-14,-3 4 1 14,-5 0 1-14,5 4-1 13,-5 3-1-7,3 5-2-6,-3-3 1 13,-3 3 1-13,-5-5 2 14,-3 5-1-14,-2-5-1 0,-5 3 1 13,-6 1 1-13,3 3-3 13,-6 1 0-13,-5 3-1 14,3-4 0-14,-8 5 2 13,-3-5 2-7,-10 0-1-6,2 1 2 14,-5-4-4-14,-2-4 0 13,-3 0 3-13,-3 1 1 14,-6-8-4-14,-1-8 1 14,-4 1 0-14,-5 0 2 13,3-4 1-13,3 1 1 16,-3-4 0-13,7-2 0-3,1 1 0 14,0 1 0-14,5-4 2 13,6 1 1-13,-1 3-8 14,6-2-4-14,5 1 7 13,8 8 3-13,2 0-2 14,1 0-2-14,7 3 2 14,-2-4 2-9,3 6-7-5,7-3 0 14,3 3 2-14,3 2 4 13,13 0-3-13,5 0-3 0,6 2 3 13,4-2 3-13,7 7 1 14,7 1 0-14,2-4-3 13,9 8-2-13,13-3 1 18,10 6-1-15,6-8 0-3,10 4 2 14,3 3-1-14,3-2-1 13,8-2 1-13,4 6 1 14,-1-2-3-14,1 0 0 14,1 7-1-14,8-2-2 13,5 0 0-13,8-2 0 14,8 1 3-9,0 4 0-5,5-4 1 14,6 8 0-14,5-5-3 13,5 8 0-13,3-11-1 14,-1 1 0-14,9 0 0 0,-8-2 3 13,2 4-2-13,-5 9 1 13,-2 3-3-13,-1 2 1 14,1-2-5-9,2 3-1-5,3-10 5 14,5-5 4-14,0-2 4 14,5-1 1-14,3-8 6 13,11 2 6-13,5 2-17 14,5 0-6-14,16 5-13 14,13-5-2-14,6-3-11 16,15 1-2-13,11-2-36-3,24-6-17 13,16-1-13 2</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0:39.241"/>
    </inkml:context>
    <inkml:brush xml:id="br0">
      <inkml:brushProperty name="width" value="0.05292" units="cm"/>
      <inkml:brushProperty name="height" value="0.05292" units="cm"/>
      <inkml:brushProperty name="color" value="#FF0000"/>
    </inkml:brush>
  </inkml:definitions>
  <iact:action type="add" startTime="9840">
    <iact:property name="dataType"/>
    <iact:actionData xml:id="d0">
      <inkml:trace xmlns:inkml="http://www.w3.org/2003/InkML" xml:id="stk0" contextRef="#ctx0" brushRef="#br0">15438 2672 208 0,'14'-11'77'1,"-17"11"-60"0,-2 0-1 12,2 0-4-12,-7 0-6 14,-12 0 1-14,-7 0-9 13,-5-3 0-7,-14 3 0-6,-7 0 1 0,-11 3 3 13,-9 4-1-13,-7-3 2 13,-10 4-4-13,-11 3-2 14,-9-1 2-14,-15 1 2 13,-5-1-2-13,-11 2 0 0,-13 2 3 13,-8 0 3-13,-16-2 2 18,-2 2 1-17,-14-3-2-1,-5 4-1 13,-11-1 1-13,-5 0 1 14,-5 9-3-14,-11-1-1 14,3-1 3-14,-8 0 3 13,-6 5-2-13,1 0 1 14,-6-1-3-14,1-1 2 13,4 9-4-7,-2 0-2-6,11 0 2 14,-4 0 0-14,9-7 1 14,3-10 0-14,10 3 2 13,5-7 1-13,14-5-3 14,12-7-1-14,20-5-3 13,12-2-1-13,11-14 3 14,19 2 1-8,-13-14 3-6,23-2 3 14,16-5-4-14,5-7-1 0,11-12 0 14,8-9 2-14,8-5-5 13,8-2-3-13,10-10 1 14,8-5 0-14,6-1-2 14,2-6 0-14,3-6-5 13,0-5-2-9,3 7 0-4,2 6 1 13,3 8 3-13,2-7 4 14,1 7 1-14,2 12 1 14,3 5 0-14,5 4 0 13,2 16 6-13,9 3 4 14,5 10-1-14,8 1 0 15,2 10-3-11,11 5 1-4,8 2-6 14,14 3-1-14,15 4 0 13,19 1 0-13,12 3 0 14,22-1 0-14,19 2 0 14,16-2 0-14,12 6-3 13,17-4 0-13,13 2-3 14,10-9 1-9,6 3 3-5,12-6 3 0,12-2-2 13,5 8 0-13,15-11-1 14,9 8 0-14,0 3 2 13,12-13 2-13,-1 5-1 14,-4-7 2-14,6 5-4 13,-11-7-2-13,-2-3 4 14,-1 5 1-8,-7 3-3-6,0-1 1 13,-3 3 0-13,-8 2 2 14,2 5-1-14,-15 7 2 13,-5 7-2-13,-9 7-1 14,-10 0 1-14,-18 5-1 14,-11 2 0-14,-19 12 0 13,-15-5-5-8,-14 8-1-5,-16 3 3 14,-12 6 3-14,-22 9-1 14,-16 21-2-14,-16 12 2 13,-13 14 0-13,-8 15 1 14,-10 11 0-14,-3-3 0 14,-3 12 0-14,3 13 0 13,10-4 2-7,6 6-1-6,8 2 2 0,2 2 2 12,-5-14 4-12,-8-10 2 14,-10-22 3-14,-14-11-9 14,-13-4-6-14,-16-16 1 13,-13-8-1-13,-13-9-8 14,-11-11-4-14,-16-10-4 13,-15-12-3-8,-6-2-41-5,-11-12-20 14,-15-10-27 1</inkml:trace>
    </iact:actionData>
  </iact:action>
  <iact:action type="add" startTime="19778">
    <iact:property name="dataType"/>
    <iact:actionData xml:id="d1">
      <inkml:trace xmlns:inkml="http://www.w3.org/2003/InkML" xml:id="stk1" contextRef="#ctx0" brushRef="#br0">7125 5492 148 0,'-10'-2'55'1,"2"2"-43"0,-19-5 3 0,17 5-1 11,-11 0-7-11,-9 0-2 14,-7 0-5-14,-10 5 0 14,-4-5 0-14,-7-5 2 0,-8 3 1 12,-8-3-6-3,-8-2 0-9,-8-5 3 0,-8 5 4 13,-10 0-3 1,-6 0-3-14,-5 0 5 0,-6-5 3 13,1 5 1-13,0 0 1 13,-6 7-2-13,0 0 1 14,1 0 2-14,-3 0 2 14,-1 5-3-9,-4-3 0-5,-9-2-7 14,3 0-3-14,-2 0 1 14,-3 0 0-14,-1-7 1 13,1 0 2-13,11-7-1 14,2 0-1-14,5 2 7 13,8-9 5-13,3 2-2 14,11 3 0-9,7-8-2-5,11 3 0 14,11 2 0-14,8 3 2 14,15-3-3-14,3 0 1 0,8-2-1 12,8 2 1-12,3-4-2 14,7-1-1-14,-2-4 1 14,5 0 1-14,6-10-3 13,5-2-3-7,-1-2 0-6,6-10 1 13,3 5 3-13,-3 0 2 14,3 5-3-14,2-5-1 14,1 2-3-14,2 5-1 13,0 0-1-13,0-2 0 14,5 4 4-14,0 5 1 14,3 5 1-9,3 7 0-5,5 2-2 13,2 7-2-13,3 5 1 14,3 5-1-14,5-3-5 13,8 5 1-13,13-2 4 14,6 4 4-14,7 3-3 14,4 2-3-14,9 0 1 13,9 0 0-7,10 0 1-6,-2-2 0 13,13-3 0-13,2-2 0 14,9 5 0-14,2-3 2 0,13 3-1 13,3-3-1 1,18 10 1-14,-7 0 1 0,2-3-3 13,0 3-2-13,-5-5 2 14,3 0 0-9,-11 0 1-5,2 0 2 14,-2-2-3-14,3-3 0 13,-1-2 1-13,-7 0 0 14,0 0 2-14,-1 0 1 14,-15-7-4-14,-3 7 1 13,-8-7 0-13,-2 0 0 17,-11 0 0-15,-11 2 2-2,-5 3-3 14,-8 2-2-14,-5 7-1 14,-8 5 3-14,-5 4 0 13,-3 15 1-13,-3 4 0 14,-2 12 0-14,-8 19 6 14,-6 9 6-14,-2-2-6 13,-6 2-3-7,-2-4-2-6,-5-3 1 13,-1-2 1-13,-2-5 1 0,0-7-2 13,0-7 1-13,0-2-46 14,5-3-18-6,11 5-71 6</inkml:trace>
    </iact:actionData>
  </iact:action>
  <iact:action type="add" startTime="22227">
    <iact:property name="dataType"/>
    <iact:actionData xml:id="d2">
      <inkml:trace xmlns:inkml="http://www.w3.org/2003/InkML" xml:id="stk2" contextRef="#ctx0" brushRef="#br0">12107 5699 104 0,'-47'-14'38'1,"18"0"-29"0,-22-5 10 0,28 12 3 11,-22-5-10-11,-16-2-2 14,-16 0-4-9,-13-5-1-5,-13 5-3 13,-11 0-4-14,-10-5 1 1,-9 5 1 14,-9 0 0-14,-7 7 0 14,-1 0 0-14,-7 2 0 14,-1-2 2-14,-12 5 8 13,-2-3 3-13,-2-2-2 13,-1 7 1-7,3 0-3-6,5 5 0 14,6-3-3-14,2 5 1 13,1 0-2-13,9-2 2 14,4 2 2-14,5 0 5 13,7 0-6-13,4-7-2 14,4 5-1-14,9-3-1 0,7-4-2 19,9-3-2-19,2-2 1 0,3 0 1 13,10 0-1-13,6-5-1 14,10 5 1-14,8-7 1 13,8 2-1-13,8-2 2 14,8-7 4-14,5 0 6 14,3-10-1-14,3-2 1 13,-1-2-3-7,4-7 1-6,-7-10-2 13,7 0 0-13,1-2 1 14,4 0 1-14,-1-5 1 14,9-2 0-14,-1-7-4 13,3 9 0-13,3-2-5 14,0-5-2-14,-1 5 0 13,4 0-1-7,2 2 0-6,0 12 0 14,5 5-3-14,3 4 2 13,3 10-1-13,2 0-2 14,8 4 3-14,5 3 2 0,6 7-2 12,8 7 0-12,8 0 1 14,10 2 0-14,16-2-3 20,13 7 2-20,8 0-1 0,17 0 0 13,9 5 2-13,14-3 0 13,5 5 0-13,9-2 0 14,4 2 0-14,11 7 2 14,5-2-1-14,6 2-1 13,5 5-2-13,10 2 1 14,-2-2 1-9,11-3 0-5,-3 3 0 14,5 2 0-14,-8 3 0 14,0-3 0-14,-5-5 0 13,-8 3 2-13,-11 0-3 14,-10-5 0-14,-3 0 1 14,-5 0 0-14,-6-7 0 13,-5 3 0-7,-7-8 0-6,-6 5 2 13,-3-7-3-13,-10 0 0 14,-14 5 1-14,-12-3 2 0,-14-2-1 15,-11 0-1-15,-12 0-2 14,-12 7-1-14,-7 5-1 14,-8 0 3-14,-6 4-5 17,-4 3 2-17,-7 9 2 0,-1 12 3 12,-1 5 0-12,0 4-1 14,-2 3-2-14,2-5-1 14,1 7 4-14,-1 5 1 13,0 2 0-13,0 5-2 14,1-12 1-14,-1 0-1 14,-2-7 0-9,-3-2 0-5,-3-10 0 13,-2 0 2-13,-6-2-1 14,-2-2 2-14,-8-3-4 14,-6-7-2-14,-2 5-3 13,-3-12-1-13,-7 0-23 14,-6-7-8-14,-5-2-26 13,-6-3-10-7,-5 3-21 11</inkml:trace>
    </iact:actionData>
  </iact:action>
  <iact:action type="add" startTime="26880">
    <iact:property name="dataType"/>
    <iact:actionData xml:id="d3">
      <inkml:trace xmlns:inkml="http://www.w3.org/2003/InkML" xml:id="stk3" contextRef="#ctx0" brushRef="#br0">15859 5746 92 0,'-5'-9'35'1,"2"9"-27"0,-5-5 0 12,6 3 0-9,-6-3-7-3,-3 5-3 13,1-5 1-13,-6 3 2 14,0 2 0-14,-3 0-1 14,-2 0 7-14,-3 2 5 13,-2 3-2-13,-6-5 0 14,-8 5-2-14,-2-3 0 13,-6-2 0-7,-2 0 0-6,-3 0 2 14,-2 0 4 0,-9 0-8-14,-5-2-1 0,-5-3 1 0,0 5-1 12,-5-5 2-12,-6 3-6 13,-5 2-1-13,0-5 4 14,-2-2 5-14,-9 0-1 14,3 0 3-9,0 0-8-5,0 0-2 13,1 0-3-13,1 2-2 14,4-4 5-14,-1 4 1 14,6-2 0-14,-1 7 1 0,4-2-4 12,7-3 0-12,6-2 3 14,4 2 1-14,7-2 5 13,1-7 5-7,6 0-5-6,-2 2 0 14,7-2-6-14,3 0-2 13,-8-12 0-13,11 7 2 14,5 3 8-14,8-5 5 13,5-3-1-13,3-4 2 14,2 2-7-14,4-7-1 14,1 0-6-9,4 3-4-5,2-3 3 14,2 2 1-14,4-2 6 13,-1 5 3-13,3 0-6 14,0-5-1-14,0 7 0 13,-2 0 0-13,-4-2-2 15,1-5-2-6,-3 7 1-7,0-7 1 5,0 3 1-7,3-8 3 14,0 5-5-14,-1-7-1 13,1 5 0-13,2-5 2 14,1 7 1-14,2 0 1 13,2 5-2-13,4-5 1 0,2 5-2 13,2-3 2-13,3-2-2 20,3 5-1-20,0 0 1 0,5 2-1 13,3 0 2-13,3 0 1 13,-1 10-1-13,3-3-2 14,6 0-2-14,4 5 1 14,4 7-1-14,4 0 0 13,3 7 2-13,9-5 0 16,7-2 0-13,8 5 0-3,3 2 0 14,5 0 0-14,2 0 0 13,6 2 0-13,3 5 0 14,-3-2 0-14,5-3 0 14,3 3 0-14,3 0-3 13,-1 2 2-13,6-5 1 14,5 5 2-9,-3 7-1-5,4-2-1 14,-1 2 1-14,0 0-1 13,-8 5 0-13,-2-5 2 14,2 5-3-14,3-5-2 13,-8 0 2-13,-1 5 0 0,-4-5-2 13,0 0 2-13,-11-2 1 20,-11 2 0-20,-7-2-3 0,-9-5 2 13,-7-5-1-13,-9 3 0 13,-9 2 0-13,-9 0 0 14,-3 0 0-14,-7 0-2 14,-3 12 0-14,-6 2 0 13,-2 10 3-13,-2 11 2 14,-1 17 0-9,0 2-1-5,-2 5 1 14,-3-5-1-14,3 7 0 13,0 5 2-13,-1 7-3 14,1-5 0-14,0-9 1 14,2-5 0-14,-2-2 0 13,2-5 2-13,3 0-1 16,0 5-1-13,0-10 3-3,3-1 2 14,2-4-26-14,0-4-13 14,3 3-52 0,6 1-63-14,7-11 38 0</inkml:trace>
    </iact:actionData>
  </iact:action>
  <iact:action type="add" startTime="31685">
    <iact:property name="dataType"/>
    <iact:actionData xml:id="d4">
      <inkml:trace xmlns:inkml="http://www.w3.org/2003/InkML" xml:id="stk4" contextRef="#ctx0" brushRef="#br0">19288 5652 312 0,'-32'5'0'1,"-23"-5"-1"13,26 0 2-13,-16 0-1 14,-13 0 2-9,-11-5-1-5,-13 5 2 14,-14-2-2-14,-12-3-1 0,-11-2 1 12,-11 7-1-12,-10 0 0 0,-8 5-3 13,-3 4 2-13,0 5 3 14,0 10 1-14,-5-3 12 13,-2 0 5-13,7-2-6 14,0-5-1-9,3 0-5-5,8-7-3 14,5-2 0-14,10-5-1 14,12-7-5-14,12-5 1 14,6-2 0-14,7 0 0 13,12-5 2-13,4-7 1 13,14 5 5-13,10-5 5 14,9-2 4-9,4-5 2-5,9 5-6 14,7-5 0-14,9 0-6 13,7 0-2-13,8 0 0 14,6-7-1-14,5-7 0 14,2-7 0-14,4-5-2 13,-4-9 1-13,-2-7-7 14,-5-12 1-9,-4 2 1-5,-1 5 1 14,-4 5 1-14,1-12 0 0,2 12 2 13,1 9 1-13,2 12 7 13,0 9 4-13,2 10-7 14,6 4-4-14,5 10-2 14,6 7 1-14,12 2-3 13,4-2 0-7,4 7 1-6,11 0 0 13,9 2 0-13,7 3 2 14,8-3-3-14,18 5-2 14,9 0 2-14,20 0 2 13,17 5 0-13,5 2-1 14,10-7 5-14,0 5 1 14,6-10-9-9,-3 5-3-5,-5-7 3 14,2 0 3-14,-2-5 1 13,-5-2-1-13,-6 0 1 14,-3 0 1-14,-7 0-3 14,-6 4 0-14,-18 15-1 13,-16 7-2-13,-11 4 3 14,-13 24 0-9,-8 19-2-5,-7 9 2 14,-9-2 1-14,-5 14 2 0,-3 9-3 12,-7 10 0-12,-6-12-1 14,-8 0 0-14,-5-2 2 13,-8-3 0-13,-6-2 0 14,-4-14 2-14,-4-10-1 14,-2-4-1-9,0 2-2-5,-2-2 1 14,-1 2-30-14,3 2-14 14,6 3-94 0</inkml:trace>
    </iact:actionData>
  </iact:action>
  <iact:action type="add" startTime="36532">
    <iact:property name="dataType"/>
    <iact:actionData xml:id="d5">
      <inkml:trace xmlns:inkml="http://www.w3.org/2003/InkML" xml:id="stk5" contextRef="#ctx0" brushRef="#br0">1040 5069 160 0,'-40'-35'63'1,"19"25"-49"0,-3 3 11 12,11 7 2-12,2-2-4 14,-5-3 0-9,6 5-1-5,2 0 1 14,16 7-7-14,16 5 1 13,7 14-12-13,14 9-3 14,16 17-2-14,13-3 0 14,11 3-5-14,8 2-1 14,7 0-2-14,9 5 2 13,7 0 4-8,8-3 1-5,-5 3 1 14,-5-12 2-14,-5-5-1 13,-9-4-1-13,-15-10 1 14,-14-2 1-14,-10-5-1 13,-13-7 2-13,-8-2-7 14,-11-5 1-14,-11-7-28 0,-7-2-11 19,-6-10 1-19,-13-9 4 0,-2-5 19 13,-6-2 10-13,0-3 10 14,3 10 7-14,5 2 23 13,0 5 14-13,5 12-8 14,6 9-4-14,13 9-9 14,2 10-2-14,1 0-6 13,2 9 0-8,-3-2-4-5,-2 0 0 14,-5 0-10-14,-6-5-1 14,-13 5-2-14,-8-7 0 13,-13 2 2-13,-13-4 3 14,-6-8 0-14,-2-1 0 13,0-4-14-13,-3-4-7 14,8-2-51-9,0-3-21-5,18-4-26 14</inkml:trace>
    </iact:actionData>
  </iact:action>
  <iact:action type="add" startTime="39385">
    <iact:property name="dataType"/>
    <iact:actionData xml:id="d6">
      <inkml:trace xmlns:inkml="http://www.w3.org/2003/InkML" xml:id="stk6" contextRef="#ctx0" brushRef="#br0">7760 13644 120 0,'8'0'46'1,"-3"5"-35"0,-2-12-2 12,-3 2-2-12,0-7 3 14,-3-2 4-14,1-14-1 13,-3-5 0-13,-1-14-5 14,1 0 0-14,0-7-5 0,-1-12 7 0,4-7 3 12,2-9-2-12,2-10 1 20,6-9-7-20,3-15-1 13,2-3-2-13,3-20-2 0,0-2 1 13,0-15 1-13,0-3-3 13,-1-8 0-13,-1 11 1 14,-4 10 0-14,-2 10-3 14,-2 4 2-14,-4 19 1 14,1-2 2-9,-1 14-3-5,-2 9 0 13,3 17 1-13,0 9 0 14,-1 12 6-14,4 14 6 14,2 7 0-14,2 7 3 13,3 3-2-13,3 4 2 14,8 5-4-14,5 0 1 13,8 2-5-7,8 5 1-6,8 2-5 14,8-2 0-14,13 5-1 13,11-5-2-13,5-3 1 14,10 1 1-14,35-3 3 0,0-2 2 13,5-5-1-13,14 5-1 13,-1-7 1-13,17 2 1 14,-1-2-1-9,19-5-1-5,0 0-1 14,13 3 2-14,5-3 1 14,14-5 1-14,-3 3 2 13,8-5 1-13,5 5-1 14,0 7 1-14,8-5-2 14,6 14 0-14,4 5-5 13,6 0-3-7,0 7 2-6,6 0 0 13,1 0 1-13,-4 12 0 14,8-3 0-14,5-2 2 14,-9 5-1-14,12 0 2 13,2-5-6-13,-5 2-1 14,5-2 0-14,-2 5 0 0,-6 7 2 19,8 2 1-19,-5 5 1 14,-5 0 0-14,-3-5-2 13,-3 0-2-13,-5-9-4 14,0-3 0-14,-8-4 2 0,3-5 3 12,-9-5-2-12,-4 3 0 14,2-5 1-14,-16-5 0 14,3 3 0-9,-13-3 0-5,-3 7-3 14,-13 3 0-14,-1 2 2 14,-12 0 0-14,-11 2 1 13,-3 3 2-13,-7 2-3 14,-9 7-2-14,-5 0 2 16,-15 5 2-10,-12 9-2-2,-7-2 0 2,-13 7 1-6,-11 7 0 14,-16 21-5-14,-11 19-1 14,-10 14 3-14,-8 31 1 13,-5 11-3-13,-6 22 1 14,-5 7 0-14,-2 13-1 14,-6-4-3-14,-5 7 0 0,-3 1-3 19,-5-8 2-19,-5 0-2 13,-3-7 0-13,0-55-1 0,0 58 2 13,0-13 4-13,-3-20 1 14,-2-10 3-14,-3-26 1 13,-6-9 1-13,-4-19 0 14,-6-12-3-14,-5-10 0 17,-8-8-3-16,-11-8 1-1,-7-4 1 14,-9-10 2-14,-5-7-1 14,-7-7 1-14,-14-2 0 14,-11-10 0-14,-5-2-5 13,-10 0 0-13,-8 5 3 14,-6-3 4-14,-10 5-4 16,-8 0 1-13,-6 7 1-3,-7 7 3 13,-6-2-2-13,-13 2 0 14,0 7 1-14,-13-2 0 14,0 2-3-14,-16-2 2 13,0 2 1-13,-8 0 0 14,-13 5 0-14,0 7 2 0,-11 0-1 19,-3 2-1-19,-2 3 1 14,-10 2-1-14,-4-12 0 0,1-2 0 12,-11-7-3-12,-2-5 2 14,-3-5 1 1,-14 3 2-15,6 0-10 0,0-3-4 12,-11-4-8-12,1 2-2 14,-1 7 3-9,0 0 3-5,-2 5 8 14,5 7 2-14,5 2 4 14,3 0 3-14,8-2 0 13,8-2 2-13,5-1 4 14,8-4 6-14,2 0-1 14,6 2 1-14,8 7-5 13,-3-2-3-7,11 0-2-6,3 2 0 13,2-7 4-13,5-2 4 14,6-5-2-14,5-9 0 14,10-5-5-14,6-19-3 0,16-2-5 12,8-12 0 3,12 0 0-15,17-2 2 0,11 2 3 19,12 0 4-19,6-7-4 0,16 7-1 13,10 0 2-13,11-7 3 13,8-9-15-13,10-12-6 14,11-26-93 1</inkml:trace>
    </iact:actionData>
  </iact:action>
  <iact:action type="add" startTime="42207">
    <iact:property name="dataType"/>
    <iact:actionData xml:id="d7">
      <inkml:trace xmlns:inkml="http://www.w3.org/2003/InkML" xml:id="stk7" contextRef="#ctx0" brushRef="#br0">8424 10944 144 0,'-10'2'55'1,"-6"-9"-43"0,-16 7 8 0,14-2 0 11,-17 2-10-11,-12 0-3 14,-12 2 0-14,-7-2 0 14,-10 5-3-14,-12-5 6 0,-4 0 3 12,-6-5 0-12,-8-2 2 14,-5-7-4-9,8 0-1-5,2-5-4 14,6 0-1-14,2 1-3 14,8-4 1-14,9 8-4 13,7-5 0-13,5 5 1 14,9 0 2-14,7 0-1 13,6 2 2-13,8 5-2 0,4-2-1 19,7-3 5-19,9-2 1 0,1-5 2 13,8-2 2-13,8-10-7 13,4-4-2-13,7-12 1 14,2-12 3-14,2-4 0 14,-2-3 2-14,0-7-6 13,2 5-3-13,-4-3 1 14,1 10 0-9,1 0 3-5,-5 9 3 14,5 5-7-14,0 5 0 14,2-3 0-14,3 10 1 13,3 2 3-13,5 5 1 14,6 2-1-14,-1 7 1 14,6 5 2-14,-6 0 2 13,8 9-1-8,6-2 1-5,8 7-6 14,-1 0-1-14,9 0 0 14,2 0 2-14,13 7 1 13,11-2 3-13,13-3-3 14,6 3 0-14,13-5-3 13,5 0-3-13,8-5 4 14,10 3 1-8,9-3 0-6,7 3 1 0,6-3-2 12,10 3-1-12,0 2 1 14,11 2-1-14,-5-2-3 13,-1 5 2-13,-2-5-1 14,-11 0 0-14,-2 0 0 14,-11-5 0-14,-2 5-3 13,-9-2-1-8,-13 2-4-5,-7 2 1 14,-6 5 0-14,-5 0 3 14,-11 12 2-14,-13-5-1 13,-8 5 4-13,-8 2 0 14,-8 5-6-14,-8 9 0 14,-8 17 7-14,-10 9 7 13,-11 5-10-8,-13 2-2-5,-11 10 4 14,-10-5 5-14,-8-3-2 14,-6-4-1-14,-2-7-3 13,-8 9-1-13,0-14 2 14,-3 0 0-14,-2-7 1 13,-8-14 0-13,-9-7-3 14,-10-7 0-8,-7-12 2-6,-14-7 2 13,-16 0 2-13,-11 0 1 0,-7 0-7 13,-22 2 0-13,-5 5-1 13,-15 3 2-13,-17-8 1 14,-18-2 1-14,-8-7 0 14,-24-5 2-14,-5-2 3 13,-6 0 2-8,-13 7-6-5,6 0-2 14,0 9-3-14,-1 5 0 14,11 5 0-14,-2-5 3 13,10-7-2-13,5 0 1 14,9-14-44-14,-4-7-22 14,17-12-25 0</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3:33.165"/>
    </inkml:context>
    <inkml:brush xml:id="br0">
      <inkml:brushProperty name="width" value="0.05292" units="cm"/>
      <inkml:brushProperty name="height" value="0.05292" units="cm"/>
      <inkml:brushProperty name="color" value="#FF0000"/>
    </inkml:brush>
  </inkml:definitions>
  <iact:action type="add" startTime="771">
    <iact:property name="dataType"/>
    <iact:actionData xml:id="d0">
      <inkml:trace xmlns:inkml="http://www.w3.org/2003/InkML" xml:id="stk0" contextRef="#ctx0" brushRef="#br0">21376 14079 140 0,'-48'-14'52'1,"35"7"-41"0,-14-7 9 0,14 7 0 12,-11-5-8-12,-7-7-2 0,-12-9-5 14,-7-5-2-14,-6-7-1 14,-2 0-4-14,-5 0 1 0,-6 5 5 12,-3-5 5-12,1 7 8 14,-3-7 4-14,-3 5 3 14,-2-5 2-14,-1 2-8 14,4-2 0-9,-1 0-7-5,-5 5-1 14,0 2-6-14,0-3-1 13,3 4-1-13,-1-1-2 14,-2 0 7-14,0 0 5 14,-2 0-6-14,4 5-1 0,-5-1-5 14,1-1-1-14,-1 2 1 18,-2 2 2-18,0-7-1 14,-1 5 2-14,-2 2-2 0,0 0 2 12,0 5-4-12,6 2 0 14,-1 5-1-14,0 0 0 13,-2-5 2-13,2 9 2 14,1-1-1-14,-1-3 2 14,-2 2-4-9,2-2 0-5,3-5 1 14,3 5 0-14,-19-12 0 14,8 5 2-14,2 4-1 13,9 1 2-13,0 2-4 14,-1 4 0-14,1-1 3 13,0 3 1-13,2-3-4 14,-3-6-1-9,-2-2 3-5,-2 1 1 14,-4-4-3-14,4-3 1 13,-1 3 0-13,-5-8 2 14,-5-1 3-14,0 1 2 14,-6-6-3-14,-7-8-3 13,-9 4 0-13,3-7 1 0,-2-3-1 19,-6-1 2-19,9-4-4 14,-4-3 0-14,-2 1 3 0,5-2 1 13,1 5 1-13,-1 3 0 13,-3-3 0-13,4-1 2 14,-4-3-3-14,1 1 0 13,-1-2-1-13,4 5-2 17,-1 3 3-15,0 8 2-2,3-1-2 14,5 8 0-14,-2 3-1 14,4-7-2-14,4 7 5 13,-1 0 1-13,-2 1-5 14,-3 3 0-14,6-4-1 14,-1 0 2-14,-2 5-1 13,0 2 2-7,5-2-2-6,3 2-1 14,-6 0 1-14,3-2-1 13,0 2 0-13,3-7 0 14,-3-2 0-14,3 2 0 0,0-2 2 12,-1-3 3-12,7 5-4 14,-1 5-1-14,2 0 0 20,4-3 2-20,2 3 1 0,-6-5 3 13,1 0-1-13,-6-2 0 13,6-10-3-13,-3 5-2 14,0 0 1-14,0 5 1 14,0 2-3-14,0 0 0 13,-2-2 1-13,-6-3 2 14,0-4-1-9,0 2 2-5,-3-12-2 14,-4 5-1-14,1-2 3 14,-1-3 0-14,-9 5 1 13,3-7 2-13,0 2-5 14,-3-4-1-14,-3-5 0 14,1 4 2-14,0 3-1 13,-1 0 2-8,3-7-2-5,1 7-1 14,-1-7 3-14,0-3 2 13,-2 10-4-13,2 0-3 14,0 5 1-14,0-8 2 0,3 3-2 13,0-2 0-13,-5-8 1 13,4 10 2-13,7 0-1 20,4 4 2-20,6-1-2 0,0-1-1 13,7-2 3-13,6 7 0 14,8-7-4-14,3 11-1 13,20 11 1-13,-12-6 0 14,7 5 3-14,4 2 1 14,17 8-4-14,1-10 1 13,7 5 2-7,6-5 1-6,11 0 1 14,4-9 2-14,6-5-5 13,8 2-1-13,5-2-2 14,6 4 0-14,2-1 0 13,8 8 0-13,8-1 0 14,8 9 0-14,5-1-3 14,11 4-1-9,5 6 0-5,9 5 2 15,1 2 2-15,6 10 3 0,0 2-2 13,6 2-2-13,2 7 2 14,2 1 2-14,6 8 0 13,0 1-1-13,8 5-2 14,-3 2 1-14,3 4 1 14,5-2 0-11,5 5 0-3,1 7 0 14,-1 3-3-14,6 4 0 13,-6 7 2-13,1 0 0 14,-1-2-2-14,-2 9 2 13,0-2 3-13,-1 2 1 14,-1 0-1-14,-4-2 1 14,1-5-7-9,-1-7 1-5,3-7 1 14,0 5 3-14,-2-3 0 13,2 5-1-13,0 0-2 14,-5 0 1-14,2 0 1 14,6 5 2-14,-5-5-1 13,-1 0-1-13,1-7 1 14,2 2-1-9,-3-2 2-5,3 0 3 15,6 0-7-15,-4-7 0 0,-1 0 0 14,1 7 3-14,1-7-2 13,-3 7-2-13,3-5 4 14,2 5 1-14,-2 0 0 14,0 7-2-14,0 0-4 13,-3-2 0-10,0-5 0-3,0 2 2 14,3-9 1-14,0 0 1 13,-1 0 0-13,1 0 2 14,5 0-1-14,-2 2-1 14,2 5 3-14,2 0 0 13,1 0-4-13,0 7-1 14,8 0-4-9,-6-2-1-5,-2-3-3 14,2 5 1-14,3 0 3 13,-3-2 1-13,6-3 5 14,-3 5 4-14,-5 0-3 14,2-2-1-14,3-3-2 13,-3 3 0-13,-2 2 4 14,0 0 1-9,-3-5-4-5,-5-4-1 14,-1-3 1-14,6-2 2 13,-5 0-2-13,3 0 0 14,2-5 3-14,0 0 1 13,-3 5-1-13,3 0-2 0,-2 0 1 13,-4 3-1-13,-1 1 0 20,-4-2 2-20,1 3-1 0,-4-3-1 13,1 3 1-13,0-3-1 13,2-2 2-13,-2 2 1 14,0-2-4-14,5 7 1 14,0 0 6-14,-5 0 6 13,0 0-6-13,0 0-1 17,-3 0-3-15,-2-4-2-2,-1-4 1 14,6 1-1-14,-5 0 0 14,-4 3 0-14,1 4 0 13,3 0 0-13,-3 4 0 14,-3-1 0-14,6 4-3 13,-1-7 2-13,1 0 1 14,-3 4 2-9,2-1-1-5,6 1-1 14,2 3-2-14,-2 0-1 13,3 0 4-13,2 3 1 14,-3 2-3-14,-2 2 1 14,5 0 0-14,0 0 0 0,-7-2 0 15,-1-5 2-15,0-3-1 17,0-1-1-17,-5-3-2 0,0 0 1 13,5-5 1-13,-2 5 2 14,-6 7-1-14,-2-2-1 13,2 2 1-13,-3-7 1 14,-4 2-3-14,-4-9-2 14,-4 0 2-14,-4-5 0 13,1 5 1-8,-5-7 2-5,-9 7-3 14,-5 7 0-14,-7 0 1 14,-9 7 0-14,-5 0-7 13,-5 4 0-13,-6 4-2 14,-5 6 1-14,-5 0 0 14,-5 0 0-14,-6 5 5 13,-13-5 3-8,0 3-1-5,-5-8-2 15,-8 3 2-15,-11-5 0 0,-10-14 3 14,-14-5 3-14,-13-16-2 13,-2-5 0-13,-8-7-1 14,-11-9-2-14,-6-10 1 15,1-2 1-15,-11-5-3 16,-5-7 0-16,0 5 1 0,0-7 2 13,-5-5 1-13,-4-7 1 14,-1-14-13-14,-4-19-4 13,-7-14-49-13,5-28-22 14,16-12-53 1</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3:59.278"/>
    </inkml:context>
    <inkml:brush xml:id="br0">
      <inkml:brushProperty name="width" value="0.05292" units="cm"/>
      <inkml:brushProperty name="height" value="0.05292" units="cm"/>
      <inkml:brushProperty name="color" value="#FF0000"/>
    </inkml:brush>
  </inkml:definitions>
  <iact:action type="add" startTime="1421">
    <iact:property name="dataType"/>
    <iact:actionData xml:id="d0">
      <inkml:trace xmlns:inkml="http://www.w3.org/2003/InkML" xml:id="stk0" contextRef="#ctx0" brushRef="#br0">950 2802 232 0,'-3'-54'88'1,"3"40"-69"0,-5 11 11 0,5 3 5 11,8 7-14 4,8 17-4-15,13 16-2 14,13 12-8-14,6 2-6 0,13 19-2 12,10 7-1-12,1 7 0 14,2-5 2-14,0 10 2 13,-3-3-1-8,-2-4-1-5,-11-3-2 14,-5-21-1-14,-8-2 2 14,-3-5 2-14,-10-9 0 13,-5-10-1-13,-9-9-2 14,-2-7 1-14,-5-10 1 14,-4-11 0-14,-1-17-9 13,-6-16-2-7,-8-19 1-6,0-10 1 13,0 3 6-13,0 7 1 0,5 14 8 13,-2 5 4-13,5 4 1 14,0 17 3-14,5 7-9 13,3 11-6-13,3 13 7 14,5 16 3-14,-6 0 0 14,1 7 0-9,0 0-5-5,-4 0-1 13,1-7-1-13,-8-5 1 14,-10-2-2-14,-3-12-1 14,-9 0 1-14,-15-2 1 13,-5-5-1-13,-6-5 2 14,-4 3-2-14,7-5 2 13,0 0-15-8,0 5-5-5,8-3-77 14,2 5-33-14,14 7 21 14</inkml:trace>
    </iact:actionData>
  </iact:action>
  <iact:action type="add" startTime="2488">
    <iact:property name="dataType"/>
    <iact:actionData xml:id="d1">
      <inkml:trace xmlns:inkml="http://www.w3.org/2003/InkML" xml:id="stk1" contextRef="#ctx0" brushRef="#br0">542 5824 164 0,'-5'-7'63'1,"5"2"-49"0,0-2 0 0,0 7 0 11,0-5-6-11,0 5 1 16,0-2-3-13,0-3-1-3,0 5-3 14,0-2 5-14,0-3 5 0,0 5 0 13,5 0 1-13,-5 0 4 14,0 0 1-14,0 0-3 13,0 0 1-13,0 0-7 14,8 0-1-14,-5 7 0 0,5 0 0 19,8 12 2-19,2 7 4 0,9 16-2 12,10 17 1-12,3 14-3 14,12 14-1-14,12 12-3 14,7 4 1-14,1 15-2 14,2 0 2-14,5-1-4 13,9 3 0-13,-12-9 1 14,4-8 0-9,-12-13 4-5,-9-18 5 13,-6-6-3-13,-8-19 2 14,-11-11-7-14,-8-6-3 14,-7-6-1-14,-1-10-1 13,-7-2-11-13,0-5-5 14,-3-3-6-14,0-8 1 13,-6-6 1-8,3-9 2-5,-5-6-8 14,-5-11-3-14,3-8 11 14,-9 1 5-14,3 3 9 13,-3 0 2-13,3 7 2 14,-2 8 0-14,2 3 6 14,0 4 4-14,8 6 1 13,-3 9 1-7,6 10 0-6,0 19 0 13,13 17 5-13,-1 8 3 0,-1 4-4 13,2-4-1-13,-6-1-5 14,-2-3-1-14,-11-3-5 13,-10-1-1-13,-8-3-1 14,-16-7 1-14,-13-5-4 14,-9-2 0-9,-1-5 3-5,-4-5 1 13,3-6-21-13,8-3-8 14,14-3-234 1,47-8 115-1</inkml:trace>
    </iact:actionData>
  </iact:action>
  <iact:action type="add" startTime="5700">
    <iact:property name="dataType"/>
    <iact:actionData xml:id="d2">
      <inkml:trace xmlns:inkml="http://www.w3.org/2003/InkML" xml:id="stk2" contextRef="#ctx0" brushRef="#br0">4810 9006 196 0,'-85'38'74'1,"17"-17"-58"0,-62 14-4 0,64-23-6 0,-40 2-22 10,-29-7-6-10,-32-9-3 20,-20-12 3-20,-22-10 10 14,-14-11 4-14,6-12 12 13,-13-14 5-13,11-17 20 14,-4-9 8-14,12-14 1 14,-4-21 0-14,9-17-21 0,5-21 10 0,13-7 3 11,3-24 0-11,18-13 0 14,16-10-9-9,14-17 0-5,12-13-8 14,9-10-3-14,18-7-8 14,16-22-1-14,16-6-12 13,8 2-5-13,21-7-3 14,18-2 1-14,19 4 1 14,24 8 3-14,24 6 8 13,23 15 3-7,22 20-2-6,31 18 1 13,21 22 2-13,27 25 1 14,22 30 1-14,15 21 0 0,16 21-5 13,7 26 1-13,22 26 2 13,16 35 3-13,19 35-2 14,7 20 0-14,11 44-1 18,0 25-2-13,63 53 0-5,-23 16 3 13,-19 33 0-13,-13 19 1 14,-11 16-7-14,-26 33 0 14,-11 19 12-14,-29 7 6 13,-29 14-3-13,-26 5-2 0,-43 2-1 13,-29 5-1-13,-37 10-5 20,-37-11 1-14,-34-6 0-6,-30-23 2 0,-36-13-3 13,-35-20 0-13,-34-22 3 14,-30-16 3-14,-39-17 2 13,-18-28 1-13,-22-2 0 14,-26-24 0-14,-9-21-2 13,-1-28 1-13,-4-14-4 13,11-31 0-13,11-33-12 14,8-23-7-14,28-31-40 13,20-33-16-13,18-28-42 14</inkml:trace>
    </iact:actionData>
  </iact:action>
  <iact:action type="add" startTime="6526">
    <iact:property name="dataType"/>
    <iact:actionData xml:id="d3">
      <inkml:trace xmlns:inkml="http://www.w3.org/2003/InkML" xml:id="stk3" contextRef="#ctx0" brushRef="#br0">6879 6736 376 0,'188'22'143'1,"-109"4"-112"0,54 11-8 0,-80-23-10 11,50 7-25-5,16 1-7-6,13 1-10 13,8-2-3-13,-5-4 18 14,0-1-15-14,-2-6-2 0,-6-3-15 13,-11-7-4-13,-8-7-48 13,-15-7-24 2,-19-12 60-15</inkml:trace>
    </iact:actionData>
  </iact:action>
  <iact:action type="add" startTime="6705">
    <iact:property name="dataType"/>
    <iact:actionData xml:id="d4">
      <inkml:trace xmlns:inkml="http://www.w3.org/2003/InkML" xml:id="stk4" contextRef="#ctx0" brushRef="#br0">8742 6584 252 0,'0'11'93'15,"5"3"-72"-14,14 26 9 0,-9-14 2 0,11 17-7 12,6 13 3-12,-1-6-14 13,-5-3-3-8,-7 0-7-5,-12 4-5 0,-15-1-2 13,-11 1-23-13,-13-8-7 14,-10 1-63 0,-12-4-63-14,-7-4 48 14</inkml:trace>
    </iact:actionData>
  </iact:action>
  <iact:action type="add" startTime="7007">
    <iact:property name="dataType"/>
    <iact:actionData xml:id="d5">
      <inkml:trace xmlns:inkml="http://www.w3.org/2003/InkML" xml:id="stk5" contextRef="#ctx0" brushRef="#br0">10726 6120 384 0,'24'116'145'1,"-19"8"-112"0,3 60-3 0,-2-79-8 0,-4 41-10 10,-2 7 3-10,-2 5-6 20,-6-5-3-20,-3-15-3 14,0-11-5-14,4-7 1 0,-1-23-1 0,2-17-2 12,1-12-13-2,0-12-6-10,2-20-19 14,0-3-6-14,6-41-109 13,2-29 19 2</inkml:trace>
    </iact:actionData>
  </iact:action>
  <iact:action type="add" startTime="7261">
    <iact:property name="dataType"/>
    <iact:actionData xml:id="d6">
      <inkml:trace xmlns:inkml="http://www.w3.org/2003/InkML" xml:id="stk6" contextRef="#ctx0" brushRef="#br0">11755 7012 364 0,'35'-7'137'1,"-33"7"-106"0,-4 4-1 0,-3-4-5 0,-9 3-8 10,-15-3-1 5,-16-3-8-15,-21-1-3 0,-19-3-3 15,-7-3-2-15,-9-2 1 0,1 1-1 12,2-3 0-12,5-1-5 17,9 1-1-16,7-7-11-1,5-5-3 15,12-4-23-15,9-6-10 14,14-4-56 0</inkml:trace>
    </iact:actionData>
  </iact:action>
  <iact:action type="add" startTime="7500">
    <iact:property name="dataType"/>
    <iact:actionData xml:id="d7">
      <inkml:trace xmlns:inkml="http://www.w3.org/2003/InkML" xml:id="stk7" contextRef="#ctx0" brushRef="#br0">11644 6341 340 0,'24'-7'129'1,"-24"0"-100"0,-16-7 2 12,6 7-3-12,-11-7-6 14,-14-2 2-14,-10 1-9 0,-10 6-4 19,-6-3-6-19,0 0-4 0,-3 5 0 0,1-2-6 11,-1-3-1-11,6 5-33 16,5 0-11-16,8-5-17 14,8-2-6-14,3 0-55 13</inkml:trace>
    </iact:actionData>
  </iact:action>
  <iact:action type="add" startTime="7802">
    <iact:property name="dataType"/>
    <iact:actionData xml:id="d8">
      <inkml:trace xmlns:inkml="http://www.w3.org/2003/InkML" xml:id="stk8" contextRef="#ctx0" brushRef="#br0">12200 7045 312 0,'3'-3'115'1,"-14"6"-89"0,-8 15-3 12,9-3-9-12,-9 17-4 14,-4 8 4-14,-1 15-2 0,3 3 1 16,2 3-7-11,3 1 3-5,3-1 3 0,2-10-6 12,1-8-3-12,2 2-20 14,3-10-6-14,-1-5-73 14,4-6-31-14,2-1 7 13</inkml:trace>
    </iact:actionData>
  </iact:action>
  <iact:action type="add" startTime="8056">
    <iact:property name="dataType"/>
    <iact:actionData xml:id="d9">
      <inkml:trace xmlns:inkml="http://www.w3.org/2003/InkML" xml:id="stk9" contextRef="#ctx0" brushRef="#br0">12121 8213 292 0,'-67'10'110'1,"25"-12"-86"0,-37-3-4 0,34 5-9 11,-21-7-9-11,-19 0 1 14,-18 0-2-14,-11-5-1 13,-13-2 1-13,-11-7-1 0,-4-5 0 13,-7-7 8-13,1-10 5 14,0-8 5-14,2-8 3 13,6-5 0-8,5-20-1-5,8-10-8 14,8-19-5-14,13-17-2 14,16-1-1-14,14-13-2 13,20-9-2-13,19-7 1 14,19-6 1-14,18-1 1 14,21-8 1-14,18 1-5 13,25-2 1-7,15 11-5-6,19 17 1 13,21 14-3-13,22 14 0 0,15 33-1 13,24 21 0-13,7 31 2 14,14 23 4-14,1 31-1 13,9 26 1-13,-4 37 0 14,4 31-2-14,-4 47 7 13,-12 28 3-7,-17 21 1-6,-30 13 3 14,-26-8 1-14,-38-15 3 13,-28-17-3-13,-27-15-1 14,-26 21 2-14,-30-35 3 14,-26-22-4-14,-16-16 1 13,-7-13-7-13,-14-15-3 14,0-7-23-9,2-5-11-5,6 2-92 14,11 6-39-14,23-10 27 13</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4:09.099"/>
    </inkml:context>
    <inkml:brush xml:id="br0">
      <inkml:brushProperty name="width" value="0.05292" units="cm"/>
      <inkml:brushProperty name="height" value="0.05292" units="cm"/>
      <inkml:brushProperty name="color" value="#FF0000"/>
    </inkml:brush>
  </inkml:definitions>
  <iact:action type="add" startTime="5418">
    <iact:property name="dataType"/>
    <iact:actionData xml:id="d0">
      <inkml:trace xmlns:inkml="http://www.w3.org/2003/InkML" xml:id="stk0" contextRef="#ctx0" brushRef="#br0">16322 3416 200 0,'21'-33'74'1,"-15"14"-58"0,-1-5 1 0,-2 13-3 11,-3-1-8-11,-3-9-1 14,-2-5-2-14,-3 0-3 13,-3 5 1-13,-5 2-1 0,-5 5 0 13,-11 4 4-7,-7 6 2-6,-14 4 11 13,-21 4 4-13,-19 6 6 14,-15 2 4-14,-22-1-9 14,-13-1-2-14,-16 4-6 13,-10-7-1-13,-14 2-5 14,-2-6 0-14,-8-3-1 13,-5 0 1-7,-1-3 2-6,1-1 1 14,-3-3-1-14,5-5-1 13,5 5-3-13,11-3-1 14,11-1-6-14,16-1 1 0,18 5 0 12,21 0 2 3,19 0-3-15,18-5 0 0,13 10-34 13,12-10-15-8,12 5-102 10</inkml:trace>
    </iact:actionData>
  </iact:action>
  <iact:action type="add" startTime="6619">
    <iact:property name="dataType"/>
    <iact:actionData xml:id="d1">
      <inkml:trace xmlns:inkml="http://www.w3.org/2003/InkML" xml:id="stk1" contextRef="#ctx0" brushRef="#br0">6845 3307 152 0,'-53'33'57'1,"16"-9"-44"0,-27-1 10 0,41-6 2 0,-36-5-10 10,-17 6-3-10,-22-1-7 14,-21-3-4-14,-24-5 0 13,-16-6-1-13,-16-3 0 0,-12-7 0 13,-12-5 2-8,-2-9 1-5,-3-12 1 14,6-2 2-14,5-17 1 14,5-5 12-14,16-8 5 14,10-13 1-14,20-9 0 13,17-2-8-13,22-10-2 14,13-5-1-14,19-13 2 14,12 2-7-9,28-17-1-5,12 2-6 13,22-8-2-13,21-10-11 14,21 2-5-14,21-2-1 14,21-1 2-14,27 11 7 13,15 15 2-13,25 22 1 14,18 17 1-14,18 22 3 13,17 37 0-7,15 32-2-6,14 30 2 13,-9 38 7-13,9 27 4 0,-12 32-1 13,-12 30 2-13,-21 13-4 14,-22-3-2-14,-31 0 4 13,-33-14 2-13,-12 18-4 14,-40-22 1-14,-37-11-3 14,-29-15 0-9,-25-17-3-5,-28 0 1 14,-18-17-2-14,-12-11-1 13,-9-12-4-13,-7-8-2 14,1-18-28-14,8-11-10 14,8-8-71 0</inkml:trace>
    </iact:actionData>
  </iact:action>
  <iact:action type="add" startTime="7386">
    <iact:property name="dataType"/>
    <iact:actionData xml:id="d2">
      <inkml:trace xmlns:inkml="http://www.w3.org/2003/InkML" xml:id="stk2" contextRef="#ctx0" brushRef="#br0">11586 3637 184 0,'-58'40'71'1,"-6"-19"-55"0,-49 12 4-1,54-19-2 1,-33 5-5 14,-30 2 2-14,-29-2-6 13,-21 2-1-13,-23-7-4 14,-20-2-3-14,-10-10 0 0,-13-4-4 13,0-10 2-13,5-23 3 13,8-5 1-13,14-19 10 14,25-14 3-9,22-16 10-5,22-24 4 14,25-14-8-14,25-21-2 0,33-5-6 13,30-17 1-13,27-8-4 13,25-6 1-13,22-2-14 14,24-6-3-14,29 10-3 13,24-6 0-13,26 10-11 14,24 8-5-8,26 8-9-6,22 19-3 13,13 16 7-13,10 37 2 14,9 22 11-14,-4 30 7 14,4 31 6-14,-6 35 2 13,-11 50 3-13,3 44 3 14,-18 43 7-14,-14 40 2 13,-18 42-1-8,-40 0 2-5,-39-8 5 14,-35-10 2-14,-34-27-9 14,-33 5-3-14,-36 14-4 13,-24-28 1-13,-23-24 5 14,-25-16 2-14,-10-26-7 14,-19-10-2-14,-10-20-43 0,-8-12-17 16,-21-29-71-11</inkml:trace>
    </iact:actionData>
  </iact:action>
  <iact:action type="add" startTime="9261">
    <iact:property name="dataType"/>
    <iact:actionData xml:id="d3">
      <inkml:trace xmlns:inkml="http://www.w3.org/2003/InkML" xml:id="stk3" contextRef="#ctx0" brushRef="#br0">524 5586 204 0,'-50'-82'77'1,"28"54"-60"0,-12-12 10 0,16 21 4 11,-1-7-13-11,0 5 0 13,9 2-10-7,-3 5-5 9,18 14-5-15,13 21 1 0,20 12 3 13,17 28 3-13,17 12-4 13,15 12-1-13,13 11-5 0,12 10 1 13,17 9 2 1,6 12 3-14,3 5 13 14,5-12 6-8,-9-5-2-6,-14-9 2 0,-20-16-11 12,-13-18-5-12,-15-13-3 14,-14-16-1-14,-13-10-27 13,-13-19-11-13,-11-14-41 14,-5-22-15-14,-16-10 1 14</inkml:trace>
    </iact:actionData>
  </iact:action>
  <iact:action type="add" startTime="9547">
    <iact:property name="dataType"/>
    <iact:actionData xml:id="d4">
      <inkml:trace xmlns:inkml="http://www.w3.org/2003/InkML" xml:id="stk4" contextRef="#ctx0" brushRef="#br0">1939 6381 192 0,'11'0'71'1,"5"5"-55"0,-6 4 15 0,-2 3 5 11,8 2-7-11,-5 15 0 13,5-4-10-13,-6 8-1 14,9-4-11-9,-9 4-6-5,1-1-2 0,-3 1 1 13,0 0 0-13,-8-4-3 13,-8-4 2-13,0 1-1 0,-5-5 0 13,-6-6 4-13,-5-1 1 14,-2-3-1 0,-3-4 1-14,0 1-2 0,-6-8 2 13,-2 0-2-7,6-3 2-6,4-2-4 13,6-2-2-13,2 0-1 14,4-4 0-14,4 1-8 13,-8-9-3-13,4 5-19 14,1-7-7-14,-7-2-65 14</inkml:trace>
    </iact:actionData>
  </iact:action>
  <iact:action type="add" startTime="9907">
    <iact:property name="dataType"/>
    <iact:actionData xml:id="d5">
      <inkml:trace xmlns:inkml="http://www.w3.org/2003/InkML" xml:id="stk5" contextRef="#ctx0" brushRef="#br0">1831 6193 228 0,'16'0'85'1,"-11"7"-66"0,3 14 10 12,0-2-1-12,3 21-5 0,4 7-2 13,7 14-7-13,1-6-4 13,-1-1-5-13,-1-3-6 0,-8 1-2 13,3-10 2-13,-8-2 0 14,-8-7 1-14,-13-4 2 20,-6 1 3-20,-13-9 2 0,-13-7-1 12,-16 5 1-12,-10-9-4 14,8 8-2-14,-1-3 2 14,3-1 0-14,14-3 1 13,2 4 0-13,10-4-5 14,9-4-1-14,7 0 1 14,9-4 2-9,2 1 0-5,5 1-1 14,3-5-4-14,3 3 0 14,5-3-7-14,0 0-3 13,2 0-1-13,6-3 1 14,-5-2 6-14,4-2 2 0,-4-4 8 12,8-6 6-12,2-6 7 20,3-13 3-20,-6-8-5 14,9-6-3-14,-9-8-3 0,3-4 0 13,3-6-4-13,-5-2 0 13,-1 13 10-13,-2 5 6 14,2 12 5-14,-10 8 5 14,3 10-17-14,-8 11-9 16,-3 11-6-13,-3 18 2-3,-8 15 0 13,-7 14 1-13,-6-2 0 14,-2 2 0-14,-1 0-18 14,1-5-8-14,-3 3-63 13,2-10-30-13,1-6-9 14</inkml:trace>
    </iact:actionData>
  </iact:action>
  <iact:action type="add" startTime="20745">
    <iact:property name="dataType"/>
    <iact:actionData xml:id="d6">
      <inkml:trace xmlns:inkml="http://www.w3.org/2003/InkML" xml:id="stk6" contextRef="#ctx0" brushRef="#br0">2006 10276 204 0,'39'-5'77'1,"-18"-2"-60"0,9 0-5 0,-9 7-6 3,2-2-17-3,12-3-5 14,15-2-3-14,14-5-1 14,10 5 11-14,8 0 2 0,16 0 3 12,10 0 14-12,9 5 7 14,7 2 18-14,11 0 10 13,0 2-8-13,13 5-2 14,5 0-18-9,6 0-5-5,5 0-8 14,0-2-1-14,6-5-1 14,-1 0-2-14,0-5 3 13,3 5 0-13,8 0 3 14,0 5 3-14,-3 2-4 15,3 7-1-15,-5 0 2 0,5-2 1 17,-14 2 3-14,1-2 4-3,-3-3-2 13,-2-2 1-13,-1 3 4 14,-5-3 3-14,0 2-8 14,0 3-2-14,-13 2-2 13,-8 0 0-13,-8 5-4 14,-10 0-3-14,-17-3-3 13,-10 1 1-7,-11-8-6-6,-7-2-3 14,-11-2-30-14,-8-10-13 13,0-11-101 2</inkml:trace>
    </iact:actionData>
  </iact:action>
  <iact:action type="add" startTime="31150">
    <iact:property name="dataType"/>
    <iact:actionData xml:id="d7">
      <inkml:trace xmlns:inkml="http://www.w3.org/2003/InkML" xml:id="stk7" contextRef="#ctx0" brushRef="#br0">8080 7814 272 0,'-15'0'101'1,"-20"0"-78"0,-23-7-5 0,24 7-7 11,-33 0-9-11,-25-7-2 0,-30 7-10 13,-26-5-6 1,-27 2 8-14,-15-1-1 0,-25-3 4 0,-12 7 3 12,-17-7 3-12,-25 0 11 14,-12 2 4-9,-7 5 6-5,-17 5 3 14,1 2-2-14,-5 4 0 13,4 4-3-13,1 6-3 14,13-2-3-14,5 2-1 14,16 5-5-14,24 2-3 13,24-2 0-13,21-5-1 14,29-2-5-9,21 2-1-5,24-9-15 14,21-10-6-14,27-2-70 13,23-17-31-13,27-8 2 14</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4:49.073"/>
    </inkml:context>
    <inkml:brush xml:id="br0">
      <inkml:brushProperty name="width" value="0.05292" units="cm"/>
      <inkml:brushProperty name="height" value="0.05292" units="cm"/>
      <inkml:brushProperty name="color" value="#FF0000"/>
    </inkml:brush>
  </inkml:definitions>
  <iact:action type="add" startTime="16595">
    <iact:property name="dataType"/>
    <iact:actionData xml:id="d0">
      <inkml:trace xmlns:inkml="http://www.w3.org/2003/InkML" xml:id="stk0" contextRef="#ctx0" brushRef="#br0">4471 4662 216 0,'-34'0'82'1,"-3"-2"-64"0,-21-3 0 12,26-2-6-12,-23 7-2 14,-20-7 4-14,-15-5-8 13,-15 5-1-13,-12 0-3 14,-12 0-4-15,-14 5 1 6,-11-5 1-5,-7 2 2 14,-3-2-17-14,-6-5-6 14,9 3-17-14,8-3-4 13,15 0-1-13,6 3-41 14,23-5 6 0</inkml:trace>
    </iact:actionData>
  </iact:action>
  <iact:action type="add" startTime="17209">
    <iact:property name="dataType"/>
    <iact:actionData xml:id="d1">
      <inkml:trace xmlns:inkml="http://www.w3.org/2003/InkML" xml:id="stk1" contextRef="#ctx0" brushRef="#br0">11893 4636 196 0,'-71'-2'74'1,"7"-3"-58"0,-31-2 3 0,47 7-4 11,-39-7-8-11,-19 0-2 14,-26 5-2-14,-8-10-3 13,-24 5 1-8,-1 2-8-5,-7-4 0 0</inkml:trace>
    </iact:actionData>
  </iact:action>
  <iact:action type="add" startTime="23604">
    <iact:property name="dataType"/>
    <iact:actionData xml:id="d2">
      <inkml:trace xmlns:inkml="http://www.w3.org/2003/InkML" xml:id="stk2" contextRef="#ctx0" brushRef="#br0">4757 5958 124 0,'-8'2'46'1,"3"3"-35"0,-14 9 5 12,9-7 0-12,-11 12-9 14,-11-2-2-14,-8 6-5 13,-15-2-1-13,-3 0 1 14,-6-7 0-14,-2-9 0 0,-11-2-7 12,0-6 0-6,1-9 1-6,-1-2 3 14,6-7 8-14,-1-12 7 0,9-7 16 12,-1-11 7-12,11-11-3 14,8-18-2-14,11-7-14 13,21-9-7-13,13-15-2 14,18 3 0-14,11 7 3 18,16-5 1-13,8 5-5-5,19 7-4 13,12 7-6-13,11 14 0 14,17 7-5-14,4 24-1 0,-2 16 2 13,5 19 3-13,0 21-2 13,-8 26 2-13,-8 19 5 14,-13 7 2-14,-13 9 6 18,-11 12 3-14,-21 0-2-4,-13-7 2 13,-16 0-4-13,-16-5 1 14,-11-7-5-14,-7-2-2 14,-6-12-14-14,-5-2-6 13,-8 0-61-13</inkml:trace>
    </iact:actionData>
  </iact:action>
  <iact:action type="add" startTime="24371">
    <iact:property name="dataType"/>
    <iact:actionData xml:id="d3">
      <inkml:trace xmlns:inkml="http://www.w3.org/2003/InkML" xml:id="stk3" contextRef="#ctx0" brushRef="#br0">6416 5932 76 0,'-34'26'30'1,"13"-12"-24"0,-14 0 10 0,17-2 3 12,-11-3-9-10,-16-2-3-2,-6-2-4 13,-2-2 0-13,3-6-2 14,-8-9 2-14,5-16-2 14,3-7 2-14,7-14 4 13,6-15 6-13,11-21 2 14,13-11 0-14,15-22-7 14,14-4-5-9,13-5-2-5,11-5 5 0,13 5 6 12,13 19-2-12,8 19 0 14,11 18 2-14,13 17 5 14,8 33-14-14,5 26-3 13,8 25-3-13,0 29 1 14,-11 14 5-14,-15 16 3 0,-11 17 2 19,-21 7 0-19,-27 14-2 13,-15-5-1-13,-14-4-6 0,-16 4-1 13,-10-14-92 2</inkml:trace>
    </iact:actionData>
  </iact:action>
  <iact:action type="add" startTime="30870">
    <iact:property name="dataType"/>
    <iact:actionData xml:id="d4">
      <inkml:trace xmlns:inkml="http://www.w3.org/2003/InkML" xml:id="stk4" contextRef="#ctx0" brushRef="#br0">2299 10196 200 0,'8'0'77'1,"0"0"-60"0,-5-5-5 12,-1 3-4-12,4 2-16 14,2-5-4-14,-3 5 6 14,8-2 5-14,-2-3 1 14,-1 5 16-14,1-2 9 5,2-3 2-5,6 5 2 0,-6-2-19 13,8-3-5-13,-2 3-2 13,7-3 2-13,-2 0 0 14,8 3 2-14,-6 2-6 13,6-5-1 2,0 5 0-15,7 0 2 0,4 5-1 19,2-5-1-19,2 2 3 0,3 3 2 13,-2-5 0-13,5 0 0 13,0 0 1-13,2 0 3 14,6-7-4-14,3 7-3 14,-1-5-1-14,1 10-1 13,2-5-3-13,5 2 0 14,-2 3 2-9,-5-5 0-5,-1 5 1 14,1-3 2-14,-1 3-3 14,3-3 0-14,0-2 3 16,3 0 1-12,0 0-1 1,0 0-2-5,8 0-2 14,-3 0-1-14,0 5 4 13,0-5 1-6,0 2-5-7,0 3 0 0,3-3 3 13,-3-2 2-13,5 0 2 14,-5 0 2-14,-2 0 3 13,2-2 5-13,3-3-8 14,-9-2-1-14,4 5-5 14,-6-3-1-14,0-2-1 13,3 2 0-8,2 3 2-5,3-3 0 14,-2 5-5-14,2 0 1 14,16 5-3-14,-3-5 0 13,-2 0-1-13,-3 0 2 16,-3 0 4-16,3 0 1 14,0-7 1-14,0 0 0 13,-2 0 2-10,-4-5 1-3,1 5 1 14,0-5 2-14,-3 5 10 14,-5 0 5-14,-3 0-7 13,0 5-1-13,-8-3-5 14,-2-2-3-14,-1 7 0 14,4-5-1-14,-1 5-5 0,-3-2 1 19,-2-3-22-19,-5 3-10 0,-3-5-79 12,8-12-70 3,13-7 59 0</inkml:trace>
    </iact:actionData>
  </iact:action>
  <iact:action type="add" startTime="32793">
    <iact:property name="dataType"/>
    <iact:actionData xml:id="d5">
      <inkml:trace xmlns:inkml="http://www.w3.org/2003/InkML" xml:id="stk5" contextRef="#ctx0" brushRef="#br0">10530 9702 164 0,'3'0'63'1,"-3"0"-49"0,0 0 16 0,0-2 3 11,0 2-14-11,0 0-5 13,0 0-7-13,0 0-2 14,0-5-3-11,0 5-2-3,-3-2 3 0,3 4-4 13,-5-2-2-13,-5 7-16 14,-4 0-5-14,-4 5-10 13,-1-5-2-13,1 5 11 14,-6-5 5-14,3 0 16 14,-3-5 7-14,0 3 4 13,0 0 3-8,-2-3-14-5,-1 3-7 14,-2-3-45 1</inkml:trace>
    </iact:actionData>
  </iact:action>
  <iact:action type="add" startTime="33166">
    <iact:property name="dataType"/>
    <iact:actionData xml:id="d6">
      <inkml:trace xmlns:inkml="http://www.w3.org/2003/InkML" xml:id="stk6" contextRef="#ctx0" brushRef="#br0">10509 10335 164 0,'-8'0'63'1,"-2"-10"-49"0,-19-4-4 12,13 7-5-12,-11-2-3 14,-7-3 1-14,-8 0-1 13,-9 5-2-13,-7 0 1 14,-5 0-6-14,-6 0 1 0,-5 7 2 13,-8 0 3-8,-3-5 15-5,-5 3 7 0,-8 2 0 15,-5 2-2-15,0 3-9 13,-6-5-3-13,-7 7-3 14,-1 0 1-14,-7 0-4 13,-3 5 0-13,-3-5 3 14,-7 0 1-14,-6-7 5 14,-5 0 5-11,-3 0-5-3,-2-7-2 14,-4-5-3-14,-4 5 0 14,0 0-2-14,2 5 0 13,5 2-6-13,4 0-1 14,2 7 3-14,5 0 1 13,2 0-5-13,12 0 0 14,4 5-34-9,9-10-13-5,8-2-65 14</inkml:trace>
    </iact:actionData>
  </iact:action>
  <iact:action type="add" startTime="34023">
    <iact:property name="dataType"/>
    <iact:actionData xml:id="d7">
      <inkml:trace xmlns:inkml="http://www.w3.org/2003/InkML" xml:id="stk7" contextRef="#ctx0" brushRef="#br0">10306 11327 84 0,'-19'0'33'1,"6"5"-26"0,-11-3-6 0,13-2-3 11,-2 5-33-5,-5-10-12-6</inkml:trace>
    </iact:actionData>
  </iact:action>
  <iact:action type="add" startTime="34203">
    <iact:property name="dataType"/>
    <iact:actionData xml:id="d8">
      <inkml:trace xmlns:inkml="http://www.w3.org/2003/InkML" xml:id="stk8" contextRef="#ctx0" brushRef="#br0">10030 11306 76 0,'0'0'30'1,"0"0"-24"-1,0 2 6 14,0-2 2-13,0 0-15 14,0 0-5-14,3 5-31 13,0-2-14-7</inkml:trace>
    </iact:actionData>
  </iact:action>
  <iact:action type="add" startTime="40298">
    <iact:property name="dataType"/>
    <iact:actionData xml:id="d9">
      <inkml:trace xmlns:inkml="http://www.w3.org/2003/InkML" xml:id="stk9" contextRef="#ctx0" brushRef="#br0">2318 11273 80 0,'10'-12'30'15,"1"12"-24"-14,5-7 10 0,-6 7 5 0,4-7 3 12,7 7 3-12,5 0-1 13,9 7-1-13,2 0-3 14,5-2 1-14,0 2-13 18,11-4-6-18,0 6 0 0,8-7-1 0,-5 5 1 14,7-2-2-14,6-3 1 14,5 5-2-14,0-2 2 13,5-2-4-13,3 1 0 14,6 3 1-14,-6-7 0 13,8 0 0-13,-6 5 2 14,1-3 3-8,5-2 2-6,-3 0 3 13,3 0 1-13,0-2-5 14,0-3-4-14,5 5 1 0,-2-4 2 13,2 4 0-13,-5 4 2 13,6 3-6-13,-1 0-3 14,3 0 1-14,-3 1 2 13,-2-1-2-7,-4-3 0-6,1 3 3 14,0 0 1-14,-2-2 1 13,-1-3 2-13,0-2-1 14,3 0 0-14,-5 0-3 13,2 5 1-13,11-2-4 14,-3 1 0-14,-7-1 3 14,-6 4 1-9,-3 2 3-5,-2-7 3 14,-6 5-2-14,1-2-2 13,-3-3-2-13,-1 6 0 17,-4-1-4-17,2 2 0 0,0-7 3 12,3 5 3-12,2-7 0 14,3 5 2-14,-5-5 0 17,-3-5 1-17,1 5 0 14,1-2 0-14,-2 2-7 0,1 2 0 13,-7 3-1-13,4-3 2 13,-1 3-1-13,1-2-1 14,5-3-2-14,-3 4 1 13,-3-4 1-13,1 0 2 14,-1-4-1-8,1 1-1-6,-1-2-2 13,4 3 1-13,4-3-1 14,3 5 0-14,8-2 2 14,0-3 0-14,0 5 0 15,0 0 2-15,0 0 1 14,-2-2 1-14,-1-3 2 13,-5 1 1-9,-5 4 3-4,8 0 1 14,-1 4-5-14,4 1-4 13,-1 2-1-13,-2 2-1 14,-3 3 2-14,0-2 3 13,0 1-2-13,0 1-2 0,3-2-22 13,0-6-11-13,12-1-119 20</inkml:trace>
    </iact:actionData>
  </iact:action>
  <iact:action type="add" startTime="42085">
    <iact:property name="dataType"/>
    <iact:actionData xml:id="d10">
      <inkml:trace xmlns:inkml="http://www.w3.org/2003/InkML" xml:id="stk10" contextRef="#ctx0" brushRef="#br0">10388 10196 72 0,'-6'-5'30'1,"4"5"-24"0,-4-2-1 15,4 2 0-15,-4 0-6 13,-4 0-2-13,-3-5 8 14,-3 5 4-14,-3 0 0 0,-2-2 0 12,-3 2 8-12,-5 2 4 14,-5-2 0-14,-6 0-1 18,-2 0-2-18,-6-2 1 13,-8-3-4-13,-2 5 1 14,-8-2-9-14,-3-3-2 0,-5-2 1 12,-8-5-3-12,0 5-2 0,-5-2 2 13,2-3 0-13,-2 3-4 14,0-3 1-14,-3 7 0 20,0 5 0-20,-3-7 2 0,0 7 3 12,4 0-4-12,-7 0-3 16,1 0 1-16,0 0 2 14,-3 0 2-14,-5 0 1 13,2 0 0-13,1 0 2 14,-1 5-3-14,1-5 0 13,-1 2 1-9,0 3 0-4,-2-3 0 14,5 8 2-14,0-8-3 13,1 5 0-13,-1 0-1 14,-3 0 1-14,-23-7-2 13,-9 0-1-13,9-7 3 14,2 0 0-14,1-7 1 14,2 7 0-9,0-5 0-5,0 5 2 14,2 0-1-14,1 7 2 13,-6 0-2-13,-2 0 0 14,-9 5-6-14,4-3 1 0,-6-4 0 13,0 2 2-13,0 0-1 13,-5 0 2-13,5 0-4 20,2 0 0-20,4 0 1 0,-6 2 0 13,0-2 0-13,-5 0 0 14,2 0 2-14,-7 0 1 13,2-7-1-13,-3 0 1 14,-7 2 0-14,10 3 3 13,0 2-1-13,-3 0 0 14,12 2-6-8,7 3 1-6,5 2 2 13,11-7 1-13,5 0 1 14,8 0 0-14,5-2 4 13,3-3 3-13,16 5-4 14,6-5-2-14,12-2-5 14,6 5 0-14,10-3 0 13,6-2 0-7,4 5 2-6,4-5 3 13,2-5-2-13,6 0-2 0,-1-4 2 13,9-3 2-13,-1 0 0 14,3-7 2-14,0-2-2 13,8 0 0-13,5-10-3 14,1-9 1-14,2-2 0 14,0-10 1-9,0 0-5-5,2 3 1 14,-2 2-5-14,0-3 1 13,-5 3 0-13,5 7-1 14,-8 0-3-14,8 0 0 14,-8 12-1-14,7-3 3 13,1 5-1-13,-2 10 0 14,2-3-1-9,2 5 0-5,3-3 0 14,6 8 2-14,2-3 4 14,14 0 1-14,9 5-2 13,9 7 2-13,14 0-1 14,9 2 0-14,17 5 2 13,13 0 2-13,13 0-1 14,13 5-1-9,14-3-2-5,10 3 1 14,13-5 1-14,6 5 2 0,5-3-1 13,-1 3 2-13,7 2-2 13,4-5 2-13,6 10 0 14,13-5 1-14,5 7-5 13,11 5 1-13,5-5 0 14,-2 0 0-9,-3-2 0-5,-3-3 0 14,0 1 0-14,-7-3 2 14,-9-5-1-14,0 3-1 13,-5-3 3-13,3 5 0 14,5-2-6-14,-5 2-2 13,2 0 2-13,-2 0 3 14,0 7 1-8,-11-2-1-6,-8 2 1 15,-2 0 1-15,-11-2-1 13,-3 2-1-13,-10 0 1 14,2-2-1-14,-5-5 0 0,-5 5 0 13,0-5 0-13,-8-5 0 13,-3 3 0-13,-10-5 0 19,-6 0-3-19,-16-5 2 14,-4-2 1-14,-6 0 0 0,-6 0 2 12,-7 2 1-12,-11 3-4 14,-8-3-1-14,-5 3 1 13,-8-3 2-13,-8 5 0 14,-8 0-1-14,-11 5 1 20,-5-3 1-20,-5 10-3 0,-2 2 0 12,-4 7 1-12,-5 5 0 14,-2 14-3-14,-6 7 0 14,-2 5 4-14,-3 4 1 13,0 3 0-13,-2 2-2 14,-4-2 1-14,1-5-1 14,0-7 0-9,0 0 2-5,0-2-1 13,-1-5-1-13,1-5 1 14,3 5-1-14,-1-5 0 14,0-4 0-14,1-3 2 13,-1-2 1-13,-5-5-28 14,-5 0-10-14,-11-2-21 14,-7-5-5-9,-14-7-38 10</inkml:trace>
    </iact:actionData>
  </iact:action>
  <iact:action type="add" startTime="48241">
    <iact:property name="dataType"/>
    <iact:actionData xml:id="d11">
      <inkml:trace xmlns:inkml="http://www.w3.org/2003/InkML" xml:id="stk11" contextRef="#ctx0" brushRef="#br0">7337 7085 104 0,'-5'0'41'1,"-3"0"-32"0,0 0 4 12,5 0 2-12,-2 0-9 14,0 0-1-14,-1 0 1 13,1-3 3-13,0 3 2 14,-1-4 1-9,1 4 2 2,0 0 4-7,2 0-10 13,-2 0 2-13,0 0 3 0,2 0 2 0,-5 0 7 12,-3 0-5 3,-2 0-3-15,-8-3 1 13,-8-2-2-13,-11-2 0 14,-10 3-7-14,-6 4-4 12,-5-3 1-12,-10 3 2 13,-6 3 2-13,-7 4 1 14,-9 5 2-14,-13-5 1 14,-13 7-1-14,-8-7-1 14,-18 4-8-14,-4-6 0 13,-4-5-1-13,-3 0 2 14,-3-5-1-9,3 5 2-5,0-4 4 15,0 1 6-15,0-1-3 14,2 1 0-14,3-4-2 14,6 3 0-14,10-3 0 0,11 0 0 12,5 4-4-12,10-2-3 14,17 5-3-14,-17-7 1 18,19 3 1-18,11-3 0 0,18 0 0 13,13 0 2-13,11-8 10 13,11 1 4-13,7-12 1 14,6-6 2-14,10-16-10 13,3-10-3-13,8-3-2 14,0-8 2-14,3 8-8 14,-3-5 0-9,5-2 0-5,0 2 1 14,-2 5-2-14,-1 2 0 13,1 12-3-13,2 0 1 14,-2 12 3-14,-1 4 1 14,6 6 3-14,-5 3 1 13,5 4-1-13,2 3-2 14,9 1-2-9,-1 3 1-5,3 4-1 14,8-1 0-14,11 8 2 14,10-2 2-14,8 2-1 13,14 0-1-13,10 0-2 14,7 0 1-14,12 2 1 14,7 6 2-14,3-4-1 0,14-1-1 19,12 1 3-19,3 1 0 0,14-3-1 12,4 3-2-12,14-3 1 14,-2 3-1-14,-1 2 0 14,-5-5 0-14,-5 3 0 13,-1-2 2-13,-15 1-1 14,-5 1 2-14,-9-3-4 13,-10 5 0-7,-13 0 1-6,-11 0 0 14,-10 5 0-14,-11 0 0 13,-13 2-3-13,-11 0 0 14,-11 5 2-14,-10 9 0 14,-5 15 1-14,-5 15 2 13,-6 15 5-13,-5 0 6 14,-11 7-1-9,-8 2 3-5,-5-2-4 13,-5-11 1-13,-3-6-5 14,-2-6-2-14,-1-3 0 14,3 0 1-14,1-2 1 13,1-5 3-13,1-7-7 14,2 0-2-14,4-12-3 13,1-2 0-7,6-8-44-6,13-3-22 0,11-11-122 13</inkml:trace>
    </iact:actionData>
  </iact:action>
  <iact:action type="add" startTime="56408">
    <iact:property name="dataType"/>
    <iact:actionData xml:id="d12">
      <inkml:trace xmlns:inkml="http://www.w3.org/2003/InkML" xml:id="stk12" contextRef="#ctx0" brushRef="#br0">1000 5304 232 0,'-26'45'88'1,"10"-24"-69"0,-3 7 11 0,11-16 1 0,0 2-15 10,0 0-1-10,3 0-7 16,-3-2 0-16,0 2-5 13,0-7-6-13,8 0-1 0,-2-2-64 13,4-3-27-13</inkml:trace>
    </iact:actionData>
  </iact:action>
  <iact:action type="add" startTime="56633">
    <iact:property name="dataType"/>
    <iact:actionData xml:id="d13">
      <inkml:trace xmlns:inkml="http://www.w3.org/2003/InkML" xml:id="stk13" contextRef="#ctx0" brushRef="#br0">1236 5417 200 0,'8'-7'77'1,"-6"2"-60"0,6 3 2 12,3-3-2-6,-3 3-13-6,10-5-2 13,-2-10-2-13,3 1 0 14,-1-10 0-14,3-2 2 0,3-5 3 0,-5 0-2 11,2 0-2-11,-3 7 2 14,6 0 0-14,-3 5-1 14,6 7-2-14,4 7 1 13,-1 9 1-7,4 24 5-6,3 7 6 14,-8 14-7-14,-5 0-1 13,-6 12-3-13,-10 2-2 14,-8 0 5-14,-15-2 1 13,-4-5-5-13,-10-7 0 14,-6-14-1-14,1-12 2 14,5-14 8-9,-3-7 3-5,8-14 9 14,1-7 4-14,4-12-6 14,9 0-1-14,4 0 0 13,12 5 2-13,1 0-7 14,4 4-1-14,8-4-3 13,-1 9-1-13,1-2-8 14,-1 7-2-9,-2 0 0-5,3 0 0 14,-9 2-15-14,6 0-4 14,-5 3-36-14,-4-3-17 0,1 5-65 12</inkml:trace>
    </iact:actionData>
  </iact:action>
  <iact:action type="add" startTime="57294">
    <iact:property name="dataType"/>
    <iact:actionData xml:id="d14">
      <inkml:trace xmlns:inkml="http://www.w3.org/2003/InkML" xml:id="stk14" contextRef="#ctx0" brushRef="#br0">2011 5906 236 0,'0'-7'88'1,"-11"3"-69"-1,-15 1 6 1,10-2-2 0,-11-2-15 11,-12 0-2-11,-19 0-4 14,-9 0 1-14,-12 0-2 13,-11-5 6-13,-10 5 5 3,2 0 3-3,-11 0 0 14,1 7 6-14,-1-7 1 13,11 3-5-13,-2 1-2 14,10-2-9-14,8-2-2 14,10 5-2-14,17-3 1 13,12 3-4-13,14-3-2 14,13-2-40-9,14 7-19-5,12 0-76 14</inkml:trace>
    </iact:actionData>
  </iact:action>
  <iact:action type="add" startTime="57609">
    <iact:property name="dataType"/>
    <iact:actionData xml:id="d15">
      <inkml:trace xmlns:inkml="http://www.w3.org/2003/InkML" xml:id="stk15" contextRef="#ctx0" brushRef="#br0">778 6033 212 0,'-29'12'82'15,"13"-5"-64"-14,-3-5 2 0,11-2-2 0,-2 0-12 12,-6 0-3-12,5-2 0 13,-4-3 0-8,4-2-1-5,0 0 12 0,6-4 5 13,5 3 10-13,5-1 5 14,3-3-3-14,11 5 1 13,-1 3-12-13,11 1-2 14,1 3-12-14,4 3-4 14,3 6-4-14,3 0-2 13,-9 3 5-7,1 2 1-6,-11 0-5 13,-10 0-2-13,-6 10-1 14,-13-3 2-14,-10 0-1 14,-9 0 4-14,-2-2-2 13,-5 2 1-13,-1-6 2 14,1 1 0-14,8-2 0 0,4-4 0 19,12 1 2-19,2 3 1 0,8-2 1 13,8-2 0-13,2 1 0 13,17 1 2-13,-1-2-5 14,9-3-3-14,2-3-6 13,0-4 0-13,0 0-23 14,-3-4-7-14,3-3-7 14,0-1 0-9,-2-6 16-5,2 3 7 13,-11-4 11-13,3-1 7 14,-5 0-19-14,-3-6-9 14,-2-3-15 0,-3 3-41-14,0-4 14 14</inkml:trace>
    </iact:actionData>
  </iact:action>
  <iact:action type="add" startTime="58088">
    <iact:property name="dataType"/>
    <iact:actionData xml:id="d16">
      <inkml:trace xmlns:inkml="http://www.w3.org/2003/InkML" xml:id="stk16" contextRef="#ctx0" brushRef="#br0">1326 6019 56 0,'13'7'22'1,"0"-2"-18"0,-8-3 0 12,1 3-2-12,2-3-5 14,-6-2 2-14,3 5 18 13,-5-5 11-13,0 0 3 0,0 2 4 13,0-2-4-8,0 5 1-5,0-5-3 14,0 0 0-14,0 0-16 14,0 2 5-14,0-2 5 0,0 5 1 12,0-5 3-12,0 0-2 14,0 0 0-14,0 0-8 14,3-5-2-14,5 3-5 13,3-3-1-7,-1-2-1-6,6 7 0 13,3 0-2-13,-1 7 1 14,1 8-4-14,-1 3 0 14,-2 8-1-14,-8 0-2 13,-13 2-2-13,-6 1-1 14,-7 3 4-14,-9-6 1 14,-2 0 0-9,-5-7-2-5,5-5 7 14,-6-4 3-14,6-3-1 13,3-7 0-13,2 0-5 14,11-3-3-14,-3-9-18 0,5-2-9 13,3-7-59-13,-8-9-25 13,-2-8-18 2</inkml:trace>
    </iact:actionData>
  </iact:action>
  <iact:action type="add" startTime="58613">
    <iact:property name="dataType"/>
    <iact:actionData xml:id="d17">
      <inkml:trace xmlns:inkml="http://www.w3.org/2003/InkML" xml:id="stk17" contextRef="#ctx0" brushRef="#br0">823 5236 152 0,'8'-12'57'1,"-8"10"-44"0,2-3-32 0,4 3-16 0,-4-3-23 10,6-2-4-10</inkml:trace>
    </iact:actionData>
  </iact:action>
  <iact:action type="add" startTime="58718">
    <iact:property name="dataType"/>
    <iact:actionData xml:id="d18">
      <inkml:trace xmlns:inkml="http://www.w3.org/2003/InkML" xml:id="stk18" contextRef="#ctx0" brushRef="#br0">915 5210 44 0,'6'7'16'1,"-4"0"-12"-1,4-2-19 14,-6-5-10-13</inkml:trace>
    </iact:actionData>
  </iact:action>
  <iact:action type="add" startTime="58788">
    <iact:property name="dataType"/>
    <iact:actionData xml:id="d19">
      <inkml:trace xmlns:inkml="http://www.w3.org/2003/InkML" xml:id="stk19" contextRef="#ctx0" brushRef="#br0">921 5238 192 0,'0'0'74'1,"0"0"-58"0,2 0 20 0,-2 0 5 0,0 0-8 10,0 0-2-10,6 0-6 14,-4-2-4-14,-2 2-11 13,3 0 7-13,-3 0 5 0,0 0-2 13,0 0 0-7,0 0-5-6,-3 2 1 13,3 10-3-13,-8 9 0 14,0 3-5-14,3-1-3 14,-3 1-2-14,0-3 0 13,0-2-2-13,0-5-1 14,6-5 5-14,-4-2 1 13,6-7 0-7,6-7-1-6,-4-7 5 14,6 0 4-14,0-7-1 13,0-5 0-13,3 0-5 14,-3 0-3-14,2 5-5 0,-2 0 0 13,0 2 0-13,-5 5 0 13,5 2-5-13,-6 5 1 14,-2 7 0-9,6 12 2-5,-6 9-1 14,-6 12-1-14,4 2 3 14,-9 5 2-14,3 0 0 13,-2 5-1-13,-4-3 1 14,4-2-1-14,2 0-29 14,5 0-13-14,-2-2-64 17,10-3-29-15</inkml:trace>
    </iact:actionData>
  </iact:action>
  <iact:action type="add" startTime="59979">
    <iact:property name="dataType"/>
    <iact:actionData xml:id="d20">
      <inkml:trace xmlns:inkml="http://www.w3.org/2003/InkML" xml:id="stk20" contextRef="#ctx0" brushRef="#br0">12155 10450 160 0,'-21'2'63'1,"-6"-4"-49"0,-12-3 7 12,23 5 2-12,-8-7-12 14,-8-2-1-14,-10-8-4 15,-6-4-1-15,-7-5-3 14,-4-2-2-14,1-7 1 0,-5-3 3 0,-3-2 5 16,-3-2 4-16,0-3 2 14,3-2 0-14,2-7 4 13,4 0 0-13,4 7 3 14,6-5-6-14,5 5-1 14,13-2-3-14,6-3 0 0,7-9-2 12,8 2-1 3,6 3 6-15,5-3 2 4,5 0 0 11,6-4 2-14,5-8-4-1,8 8 1 14,5-1-7-14,13 3-1 13,6 7-4-13,7 7-1 14,6 2-1-14,3 10-2 14,2 2 1-14,5 7-1 13,6 5-5-9,5 7 1-4,-3 9-3 13,9 10 2-13,-4 9 3 14,1 5 1-14,-3 7 1 14,-8 9 0-14,-5 19-3 13,-3 12 2-13,6 23 3 14,-12 10 1-14,-7 2-6 14,-8 0 0-9,-13-9 1-5,-8 2 3 13,-11-7 2-13,-8 0 1 15,-10-7 2-15,-8-7 3 0,-8 0 2 14,-6-10 3-14,-7 1-3 13,-1-8 1-13,-2-4-3 14,-2-10 2-14,-4-2-4 18,1-9-2-18,2-3-2 13,6-7 0-13,10 5-33 0,6-7-14 13,12 2-143 1</inkml:trace>
    </iact:actionData>
  </iact:action>
  <iact:action type="add" startTime="62082">
    <iact:property name="dataType"/>
    <iact:actionData xml:id="d21">
      <inkml:trace xmlns:inkml="http://www.w3.org/2003/InkML" xml:id="stk21" contextRef="#ctx0" brushRef="#br0">12414 7092 132 0,'6'0'52'1,"-6"0"-41"0,0 0-2 0,0 0-5 11,0 0-53-11,0-3-19 14,2-1 25-14,1 1 13 13</inkml:trace>
    </iact:actionData>
  </iact:action>
  <iact:action type="add" startTime="62339">
    <iact:property name="dataType"/>
    <iact:actionData xml:id="d22">
      <inkml:trace xmlns:inkml="http://www.w3.org/2003/InkML" xml:id="stk22" contextRef="#ctx0" brushRef="#br0">14661 7038 316 0,'37'-15'118'1,"-27"8"-92"0,-5 7-9 0,-5 0-10 0,0 0-7 10,0 3 0-5,-2 1 0-5,-3-1 2 14,-1 1-1-14,1 4-3 0,0-1 1 12,-1 0-26-12,4 0-9 14,7 9-90 1</inkml:trace>
    </iact:actionData>
  </iact:action>
  <iact:action type="add" startTime="62923">
    <iact:property name="dataType"/>
    <iact:actionData xml:id="d23">
      <inkml:trace xmlns:inkml="http://www.w3.org/2003/InkML" xml:id="stk23" contextRef="#ctx0" brushRef="#br0">15132 7157 184 0,'15'-7'71'1,"-15"7"-55"0,-2 3-2 0,-1 1-4 0,-7 1-5 10,-9-2 2-10,-13 4-4 14,-13 0-2-9,-13 4 0-5,-16-4 3 0,-16 5 2 13,-11-2 2-13,-18-3 2 14,-10-3 1-14,-11-4 3 13,-14-4-1-13,-10 1 2 14,-13-8-6-14,2-4-3 13,-7 1-1-13,2-7-1 14,-3 2-5-9,8 1 1-5,6-1 2 14,8 5 1-14,7 7 5 14,14-3 5-14,8 1-1 13,13 6 3-13,13-4-4 14,11 0 1-14,10-4-1 13,19 3 3-13,13-3 8 14,11-6 4-9,7-6-6-5,11-5 1 0,6-12-14 13,7-8-7-13,6-6-3 14,2-4-1-14,3-4-4 13,3-6-2-13,0-12 2 14,-1 12 5-14,4 2 2 14,-1 5 1-14,3 7 0 13,0 9 2-7,0 5-1-6,5 5-1 13,3 4 1-13,5 10-1 14,5 2-3-14,9 12 2 14,12 0-6-14,12 7 0 13,9 0 7-13,12 7 5 14,12 0-7-14,14 1 0 15,13 3 0-11,14 1 1-4,12-3 5 13,19 3 2-13,11 2-2 14,10 0-1-14,3-2-1 13,-8-5 1-13,-6-2-4 14,-10-3-2-14,-7-9 2 14,-7 3 0-14,-12-3 3 13,-6-10 3-7,-7-2-7-6,-12 7 0 0,-9 3 0 12,-17 4 1-12,-10 5 1 14,-11 12 0-14,-8 2-5 14,-8 12 1-14,-5 9-3 13,-5 12 2-13,-3 12 5 14,-8 7 2-14,-3-2-3 14,-7-6-1-9,-6 1 1-5,-5-2 2 15,-5-3 2-15,-6-5 1 14,-2-7-2-14,-3-9 1 13,0-7 0-13,0-5 1 14,3 1-33-14,-1-1-13 14,4 2-65 0,4 5-70-10,4 1 51-4</inkml:trace>
    </iact:actionData>
  </iact:action>
  <iact:action type="add" startTime="65147">
    <iact:property name="dataType"/>
    <iact:actionData xml:id="d24">
      <inkml:trace xmlns:inkml="http://www.w3.org/2003/InkML" xml:id="stk24" contextRef="#ctx0" brushRef="#br0">11099 10248 208 0,'6'0'77'1,"-6"0"-60"0,2 0-3 12,-2 0-3-12,0 0-8 14,0 0 0-9,0 0 1-5,6 2 0 14,-1-2-2-14,0 0 7 0,0 0 4 12,3 0 13-12,0 0 6 0,0 0-1 13,3 0-1-13,2 0-9 14,3 0 0-14,5 0-8 16,3-2-3-16,0-3-3 15,2 5-2-14,6-5-3 14,2 5-2-15,3 0-2 0,3 0 1 13,2 5 3-13,1-5 3 13,2 0-2-13,2-5-2 14,1 3 4-14,2 2 1 14,3-5-2-14,0 5-3 13,0 0 0-7,0 0-1-6,0 0 0 14,0 0 0-14,0-2 0 13,0 2 0-13,-1-5-3 14,-1 5 0-14,-4 0 2 13,4 0 2-13,-1 0 0 14,0 0-1-14,3 0-2 14,3 0 1-9,-3 0 1-5,-1 7 0 14,-1-2 0-14,-4-3 0 13,1 3 0-13,0-5 0 0,2 5 0 13,0-5 0-13,0 2 0 13,1-2 0-13,7 7-3 14,0-2 2-14,-2-3 3 14,2 5 3-9,-5-2-7 10,0-3 0-15,-3 3 0 0,0 2 3 13,1-2-2-13,-4-3 0 13,3-2 1-13,1 0 2 14,-1 5-3-14,0-3 0 13,0-2 1-13,1 7 2 14,-6-2-1-8,0-3-1-6,-3 3 1 13,0-5-1-13,-2 0 0 14,0 0 0-14,-3 0-3 13,0 0 2-13,0 0 1 14,-3 0 0-14,-2 0 0 14,0 0 2-14,-3 0 1 13,-3 0 1-7,-2 2-5-6,0-2 1 13,0 5 2-13,0-5 3 14,-1 0-2-14,1 5 0 0,5-3-8 13,6 5-4-13,7-7-28 13,3 0-14-13,5 0-99 14</inkml:trace>
    </iact:actionData>
  </iact:action>
  <iact:action type="add" startTime="66706">
    <iact:property name="dataType"/>
    <iact:actionData xml:id="d25">
      <inkml:trace xmlns:inkml="http://www.w3.org/2003/InkML" xml:id="stk25" contextRef="#ctx0" brushRef="#br0">17529 10123 176 0,'-19'5'68'15,"1"2"-52"-14,-14 7-1 0,16-7-1 0,-10 5-12 12,-6-3-1-12,-5 3 1 13,-8-5 3-13,-11 0-2 14,-10 0-4-14,-5 0 0 0,-9 0 3 13,-4-2 1-8,-4-3-4-5,-2-2 1 14,-2-7 9-14,-1-7 5 16,0-5 7-16,1-9 4 13,5-5-7-13,2-9 0 0,3-10-7 13,5-2 1-13,6 2-1 14,7-2 1-14,9 0 2 17,10-7 2-17,8 2-1 14,10-4 1-14,9-8-2 14,10-2-1-14,10-4-3 0,9-8-1 12,10 5-1-12,11 0 0 14,8 12 0-14,12 2 0 13,12 5-4-13,15 9-3 18,9 10 0-14,10 9 1-4,5 7-6 14,8 12 1-14,0 2 1 13,0 12 3-13,8 17 0 14,-5 4-1-14,-3 7-2 14,-2 10-1-14,18 23-1 13,-16 19 0-13,-11 9 0 14,-18 10 3-9,-16 7 0-2,-15-3 1-3,-17-9 0 14,-18-9 0-14,-16-5 4 13,-16-7 2-13,-16-10 11 14,-15-9 4-14,-14-2-7 13,-8-12-3-13,-8-5-4 14,-5-4 0-14,-2-10-2 14,-4-7 2-9,9-7-2-5,5 0 0 13,5-2-6-13,8-5 1 14,8 0 2-14,14-5 3 14,9 3-33-14,12-3-13 13,18-4-110-13,18-17-79 14,33-14 88-14</inkml:trace>
    </iact:actionData>
  </iact:action>
  <iact:action type="add" startTime="69498">
    <iact:property name="dataType"/>
    <iact:actionData xml:id="d26">
      <inkml:trace xmlns:inkml="http://www.w3.org/2003/InkML" xml:id="stk26" contextRef="#ctx0" brushRef="#br0">1715 3404 384 0,'-3'0'143'1,"-5"0"-112"0,-8 0-1 3,13 5-8-3,-5-5-16 13,-2-5-1-13,-3 5-3 14,2-14 1-14,3 0-2 15,5-15-5-15,-2-8 0 0,10-10 2 0,-2 0 3 12,2-12 15-12,6-2 9 14,-3-5-1-14,3 5 0 18,4-3-7-18,4 8-2 13,-1 9-7-13,9 7 0 14,10 5-10-14,3 6 0 0,10 3-7 13,13 12-1-13,1 7 2 13,7 10 5-13,-5 4-3 14,-2 14 2-14,-3 17 2 14,-6 9 3-9,-4 11-2-5,-14 11 0 14,-3 13-1-14,-15 5-2 14,-17 5 5-14,-12-12 1 13,-9 2 0-13,-7-9-2 14,-9-5-2-14,-2-9 1 13,0-12 3-13,-8-14 1 14,0-5 1-9,3-16 0-5,2-5 0 14,-2-14 0-14,5-12 0 14,0-9 2-14,8-5-3 13,-6-7-2-13,9-7 0 14,-1 4 1-14,9-1-6 13,2 1-1-13,13-6-9 14,11 11-2-9,11-6-18-5,7 8-5 0,11-1-13 13,8 4-3-13,0-2-38 14,11 6-16-14,5-1-8 13</inkml:trace>
    </iact:actionData>
  </iact:action>
  <iact:action type="add" startTime="70067">
    <iact:property name="dataType"/>
    <iact:actionData xml:id="d27">
      <inkml:trace xmlns:inkml="http://www.w3.org/2003/InkML" xml:id="stk27" contextRef="#ctx0" brushRef="#br0">2794 3303 384 0,'-16'26'143'1,"6"-5"-112"0,-6 5 21 0,5-15 0 11,1 6-23-11,2-5-5 16,-3-5-11-13,3 4-3-3,3-3-6 14,-1-6-7-14,6 3-1 0,0-10-40 12,0-2-18-12,0-7-52 14,6-12-23-14,-1-7-2 14</inkml:trace>
    </iact:actionData>
  </iact:action>
  <iact:action type="add" startTime="70308">
    <iact:property name="dataType"/>
    <iact:actionData xml:id="d28">
      <inkml:trace xmlns:inkml="http://www.w3.org/2003/InkML" xml:id="stk28" contextRef="#ctx0" brushRef="#br0">3162 2720 324 0,'21'-12'123'1,"-13"16"-95"0,0 4-6 0,-6-6-10 11,4 10-8-11,-6 6 0 14,2 8 2-14,-2 5 1 13,-2 14-3-13,-6-3-1 0,0 10 1 13,-11 2-5-13,1 0 1 14,-1 5 0-14,-4-8 0 13,1-13 4-8,6-5 2-5,6-7 2 14,-3-5 2-14,7-9-1 14,-2-1 2-14,8-11-8 13,3-4-2-13,5-3-1 14,3 0 0-14,4 0 0 14,4 0 0-14,5 2 0 13,8 10 2-7,5 2-6-6,5 7 1 0,3 7 1 12,0-7 1-12,0 10 3 14,-3-1 3-14,-5 3-4 14,-5 0-1-14,-6 7-2 13,-7 0 0-13,-6 2 0 14,-13 3-2-14,-5-3 5 14,-14-2 3-9,-7 2 1-5,-14-9 2 13,-5 0 0-13,0-7 1 14,0-5-4-14,-5-7-3 14,5-7-7-14,5-7-1 13,-2-12-21-13,5-9-9 14,0-17-36-14,8-2-14 14,-3-10-40-9</inkml:trace>
    </iact:actionData>
  </iact:action>
  <iact:action type="add" startTime="70804">
    <iact:property name="dataType"/>
    <iact:actionData xml:id="d29">
      <inkml:trace xmlns:inkml="http://www.w3.org/2003/InkML" xml:id="stk29" contextRef="#ctx0" brushRef="#br0">3495 2894 228 0,'93'-26'85'1,"-56"19"-66"0,8-5 21 0,-27 10 4 0,1-3-9 10,-3 5-1-10</inkml:trace>
    </iact:actionData>
  </iact:action>
  <iact:action type="add" startTime="70867">
    <iact:property name="dataType"/>
    <iact:actionData xml:id="d30">
      <inkml:trace xmlns:inkml="http://www.w3.org/2003/InkML" xml:id="stk30" contextRef="#ctx0" brushRef="#br0">3739 2847 522 0,'-8'7'29'1,"-19"-5"0"0,-20 3-12 0,-22-10-5 0,-13-2-36 10,-8-7-16-10,8-3-97 20,13-6-67-20,21-10 83 14</inkml:trace>
    </iact:actionData>
  </iact:action>
  <iact:action type="add" startTime="71466">
    <iact:property name="dataType"/>
    <iact:actionData xml:id="d31">
      <inkml:trace xmlns:inkml="http://www.w3.org/2003/InkML" xml:id="stk31" contextRef="#ctx0" brushRef="#br0">9967 3524 324 0,'8'-19'121'1,"-8"10"-95"0,2-3 9 0,1 5-4 0,0 0-15 10,2-7-4-10,6-12-5 14,4-7-2-9,7-2-3-5,4-10 5 0,6-9 3 13,5 4 1-13,3 3 3 14,2 3-5-14,0 4-1 13,-7 14-2-13,15-7-1 14,-10 12-3-14,20 11-2 13,1 10-4-13,-2 3 0 14,-4 11 2-9,-7 12 1-5,-6 7-2 14,-10 9 0-12,-11 10-1-2,-10 2 0 14,-14-2 3-14,-13-3 2 13,-13 5 0-13,-8-2 2 14,-5-1-2-14,-3-8 2 14,10-8 2-14,-15-9 2 17,0-7-1-17,-3-7-1 0,5-17-1 12,6-2 0-12,10-7-7 14,8-8 0-14,16-3-6 14,14-6 1-14,15-4-14 13,10-8-5-13,14-6-44 14,8 2-18-14,11 7-53 23</inkml:trace>
    </iact:actionData>
  </iact:action>
  <iact:action type="add" startTime="71914">
    <iact:property name="dataType"/>
    <iact:actionData xml:id="d32">
      <inkml:trace xmlns:inkml="http://www.w3.org/2003/InkML" xml:id="stk32" contextRef="#ctx0" brushRef="#br0">11073 3484 404 0,'-8'7'151'1,"-8"5"-118"0,-13 2 0 0,18-7-9 15,1 0-17-15,2-2-4 0,3-3-46 12,10-2-21-12,13-2-76 14,11-5-31-14,11 0 61 14,8-5 30-14</inkml:trace>
    </iact:actionData>
  </iact:action>
  <iact:action type="add" startTime="72080">
    <iact:property name="dataType"/>
    <iact:actionData xml:id="d33">
      <inkml:trace xmlns:inkml="http://www.w3.org/2003/InkML" xml:id="stk33" contextRef="#ctx0" brushRef="#br0">11851 3068 272 0,'-6'-19'104'1,"-17"16"-81"0,-17 3 9 0,16 0 1 11,-10 3-8-11,-11 9 0 17,-6 9-9-13,-1 14-5-4,4 14-6 14,8-2 3-14,11 3 2 0,8-6-3 12,10-1-2-12,14 2-2 14,8-10 0-14,7-2 2 13,6-12 2-13,0-2 10 14,0-12 6-14,-3-7 1 14,-3-7 1-9,1-12-10-5,-3 0-4 14,0-16-9-14,2 2-1 13,1-2 1-13,-1 2 3 0,-2 7-2 13,0 7-2-13,-3 3-3 15,0 4 1-15,-2 5 3 14,-1 2 1-14,-2 10-4 14,0-1 1-11,-2 3 0-3,-4 3 2 14,-2 4 3-14,-2 2 2 14,-4 8-1-14,-2 9-1 13,-2 7-3-13,-3 14-2 14,-3 9 1-14,-3 1 1 14,3 2-1-14,0-5-1 13,3-2 3-7,0 0 0-6,2-5 3 13,3-5 3-13,1-9 0 14,1-7 2-14,4-7-4 14,2-5 1-14,2-7-3 13,4 0 0-13,-1-2-30 14,0-14-10-14,0-10-84 13,6-9-38-7,5-5-17 9</inkml:trace>
    </iact:actionData>
  </iact:action>
  <iact:action type="add" startTime="77169">
    <iact:property name="dataType"/>
    <iact:actionData xml:id="d34">
      <inkml:trace xmlns:inkml="http://www.w3.org/2003/InkML" xml:id="stk34" contextRef="#ctx0" brushRef="#br0">4720 7150 212 0,'-16'0'82'1,"-5"3"-64"0,-13 6-2 0,18-6-7 11,-11 4-7-11,-2 0 1 14,-13-7 0-14,-6 4 3 0,-5-1-3 19,-2-3 5-19,-9 0 2 0,-4 0-1 0,1-7 0 12,-4-7 8 3,7-5 6-15,-4-5 5 0,4-2 3 12,3-7-5-12,6-4-2 14,7-6-7-14,11-11-2 13,5-7-1-13,11-5 4 20,11-7-8-20,4 1-3 0,6-8-2 12,8 0-1-12,11 0-11 14,10-3-5-14,13 3-1 14,14 7 0-14,13 5 3 13,5 9 1-13,8 12 6 14,5 14 1-14,11 5-1 13,2 14 2-7,1 17-1-6,0 15 0 14,-6 11 0-14,-5 8 0 13,-16 6 2-13,-8 4 2 14,-8 18-1-14,-21 8 2 13,-8 7-2-13,-10 7-1 14,-6 7 1-14,-13-7 1 0,-8 15 1 19,-5-15 3-19,-8-8-1 15,-3-6 0-15,-13-4 3 0,-3-4 3 13,-18-6-2-13,-6-5 0 14,-4-11-3-14,-12-10 1 14,4-15-2-14,-1-11 2 13,-5-7-2-13,5-11 2 14,6-10-6-10,2-12-1-4,16-21-40 13,8-5-15-13,19-17-114 14</inkml:trace>
    </iact:actionData>
  </iact:action>
  <iact:action type="add" startTime="78432">
    <iact:property name="dataType"/>
    <iact:actionData xml:id="d35">
      <inkml:trace xmlns:inkml="http://www.w3.org/2003/InkML" xml:id="stk35" contextRef="#ctx0" brushRef="#br0">12742 7299 208 0,'-31'14'79'1,"9"-14"-61"0,-33 7 8 0,26-3-1 11,-14-1-11 4,-12 2-1-15,-9-10-7 0,-10 2-4 12,-5-8-1-12,0-10-6 14,-3-5 1-14,-1-10 0 0,1-8-1 13,3-3 6-13,5-7 1 13,13-1 17-7,8-10 10-6,14-4 5 13,9 4 4-13,17-8-10 14,11-3-2-14,12 1-15 14,14-2-4-14,8 8-10 13,13 8-2-13,10 2-12 16,11 5-1-16,11 7 0 0,8 7 1 17,7 7 3-17,6 7 3 14,5 12 5-14,6 12 3 13,-1 11 2-13,1 6 1 0,-3 10 0 13,-8 13 0 2,-8 18 6-15,-11 17 4 0,-10 7 8 12,-14 19 3-12,-15 5-2 20,-16-1-1-20,-19 5-6 0,-18-7-2 13,-19-2-6-13,-13-17-1 14,-10-9 1-14,-4-11 0 13,-17-8 0-13,4-10 2 14,6-15-5-14,11-8-1 14,7-10-9-14,11-3-2 13,10-4-51-8,12-4-24-5,22-4-55 14</inkml:trace>
    </iact:actionData>
  </iact:action>
  <iact:action type="add" startTime="83943">
    <iact:property name="dataType"/>
    <iact:actionData xml:id="d36">
      <inkml:trace xmlns:inkml="http://www.w3.org/2003/InkML" xml:id="stk36" contextRef="#ctx0" brushRef="#br0">13597 11407 292 0,'-34'12'110'1,"-3"4"-86"0,-43 10 0 0,38-14-4 2,-19-2-16-2,-18-6-2 14,-14-1-4-14,0-10 0 13,1-1 2-13,2-1 0 0,10-3 0 13,14 5 0-13,13 3 0 14,11-4 0-14,10 1 0 13,8 5-44-13,14-3-18 14,7 3-55-9</inkml:trace>
    </iact:actionData>
  </iact:action>
  <iact:action type="add" startTime="84197">
    <iact:property name="dataType"/>
    <iact:actionData xml:id="d37">
      <inkml:trace xmlns:inkml="http://www.w3.org/2003/InkML" xml:id="stk37" contextRef="#ctx0" brushRef="#br0">12332 11607 316 0,'-10'10'118'1,"-1"-10"-92"0,-18 11 0 0,10-6-6 0,-12-3-16 10,-14 5-2-10,-11-7-9 14,-7 0 0-14,-9 0 3 13,-2-7 2-13,0 5 2 5,0-3 13-5,5 5 6 13,6-4 6-13,2 1 4 14,5 3-11-14,6 0-3 14,8-4-9-14,5 4-2 13,5 0-4-13,5 4-1 14,6-4-4-14,3 3 1 14,4 1-5-10,4-4 1-4,2 5-5 14,3-3 1-14,-1-2 6 14,4 7 5-14,2-7-5 13,2 5-1-13,6-5-7 14,0 0-4-14,0 0-1 14,3-5 1-14,2 5-3 0,3-7-2 19,0 0-45-19,5-7-20 0,0-7-12 12</inkml:trace>
    </iact:actionData>
  </iact:action>
  <iact:action type="add" startTime="84857">
    <iact:property name="dataType"/>
    <iact:actionData xml:id="d38">
      <inkml:trace xmlns:inkml="http://www.w3.org/2003/InkML" xml:id="stk38" contextRef="#ctx0" brushRef="#br0">11303 11266 4 0,'34'3'0'1</inkml:trace>
    </iact:actionData>
  </iact:action>
  <iact:action type="add" startTime="85295">
    <iact:property name="dataType"/>
    <iact:actionData xml:id="d39">
      <inkml:trace xmlns:inkml="http://www.w3.org/2003/InkML" xml:id="stk39" contextRef="#ctx0" brushRef="#br0">15867 11414 204 0,'-50'26'77'1,"0"0"-60"-1,-27 14-5 1,37-23-6 12,-29-3-4-12,-15 2 1 14,-17-9-12-14,-15-7-7 13,-3-5 9-13,-3-9 3 0,-5-7 3 13,5-12 25-8,6-11 11-5,5-11 5 14,10-17 0-14,14-11-6 14,15-8-1-14,19-18-15 13,22-4-5-13,25-9-11 14,25-10-1-14,21 15-6 14,18 11-1-14,24 12 5 13,18 21 5-8,25 21-2-5,18 31 1 14,13 21-3-14,13 40-3 14,0 35 10-14,1 17 5 13,-17 30-3-13,-21-2-1 14,-23 0-4-14,-24 0-3 14,-25-12 0-14,-17-14-1 0,-22-9-27 19,-13-10-9-19,-13-13-110 13</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6:27.185"/>
    </inkml:context>
    <inkml:brush xml:id="br0">
      <inkml:brushProperty name="width" value="0.05292" units="cm"/>
      <inkml:brushProperty name="height" value="0.05292" units="cm"/>
      <inkml:brushProperty name="color" value="#FF0000"/>
    </inkml:brush>
  </inkml:definitions>
  <iact:action type="add" startTime="6305">
    <iact:property name="dataType"/>
    <iact:actionData xml:id="d0">
      <inkml:trace xmlns:inkml="http://www.w3.org/2003/InkML" xml:id="stk0" contextRef="#ctx0" brushRef="#br0">1445 2731 236 0,'26'-49'90'1,"-23"47"-70"0,2-3 4 12,-5 5-3-12,0 0-9 14,3 19-2-14,5 14 1 13,7 21 0-13,4 19-5 14,10 21-4-14,6 7 1 5,-6 0 2-5,5 5 2 13,-5-5-3-13,3-2-3 14,-3-10 2-14,-3-9 2 14,1-2 4-14,-6-10 5 13,3 0-2-13,-6-21 1 14,4 5-5-14,1-17 0 13,4-9-10-7,-1-5-3-6,6-16-33 14,2-17-12-14,3-16-2 13,-5-7 2-13,-5-17 8 14,-9-7 3-14,-5 5 16 13,3 5 8-13,-8 9 21 14,3 9 8-14,-1 17 9 14,6 21 6-14,3 19 4 4,-1 16 4-4,9 24-5 14,2 12 1-14,-3-3-2 13,-2-2 1-13,-5-12-9 14,-17-7-1-14,-10-7-11 14,-13-16-4-14,-24-22-7 13,-26-11-2-13,-11-22-8 14,-24-16-2-9,5-7 5-5,1-7 1 16,10 7 1-16,11 7 4 14,12 7-16-14,14 5-3 13,16 14-116 2</inkml:trace>
    </iact:actionData>
  </iact:action>
  <iact:action type="add" startTime="7885">
    <iact:property name="dataType"/>
    <iact:actionData xml:id="d1">
      <inkml:trace xmlns:inkml="http://www.w3.org/2003/InkML" xml:id="stk1" contextRef="#ctx0" brushRef="#br0">10485 3395 64 0,'0'-40'27'1,"3"9"-21"0,2-16 5 0,1 30 3 0,2-8 27 10,2-6 13-10,1 7 8 14,2-1 4-14,0 6-14 13,0 5-7-13,3 7-25 14,0 9-8-14,0 24-1 0,3 21 2 13,-1 26 4-8,1 28 0-5,-3 12-1 14,-3 14-6-14,-5-7-2 14,-3-5-4-14,-2-14-1 13,-3-14-8-13,0-14-2 14,0-14 8-14,2-17 4 13,6-11-11-13,3-24-5 14,2-14 0-9,8-24 2-5,6-11 7 14,2-17 3-14,0-4 9 14,-5 6 4-14,-6 15 4 13,-5 9 3-13,-5 19-5 14,0 23-10-14,-2 24-4 13,-4 7-2-13,-2 7 2 14,-2-2 3-9,-6-3 4-5,-8-9-6 14,-5-7-4-14,-11-12 0 14,-10-14 2-14,-11-14-7 13,-8-12-1-13,3-7 2 14,2-2 0-14,6 2-4 14,7 7 1-14,6 0-60 13,6 17-24-8,12 9-53 10</inkml:trace>
    </iact:actionData>
  </iact:action>
  <iact:action type="add" startTime="8951">
    <iact:property name="dataType"/>
    <iact:actionData xml:id="d2">
      <inkml:trace xmlns:inkml="http://www.w3.org/2003/InkML" xml:id="stk2" contextRef="#ctx0" brushRef="#br0">18098 3030 284 0,'7'38'107'1,"-12"9"-83"0,-8 42-5 12,8-37-8-12,-1 32-5 17,-2 20 3-17,3 16-4 14,2 7-3-14,3 0-1 13,6-7-1-13,2-19 2 0,2-14-56 0,6-26-26 12,16-28-34 3</inkml:trace>
    </iact:actionData>
  </iact:action>
  <iact:action type="add" startTime="9114">
    <iact:property name="dataType"/>
    <iact:actionData xml:id="d3">
      <inkml:trace xmlns:inkml="http://www.w3.org/2003/InkML" xml:id="stk3" contextRef="#ctx0" brushRef="#br0">18508 3926 348 0,'8'33'132'1,"-16"-5"-103"0,-3 50 7 12,6-38-1-12,-3 14-17 14,-5 7-2-14,-6-7-9 13,-10-2-3-13,-11-17-2 14,-15-16-32-14,-9-26-15 4,-10-26-105 11,5-19-60-15,6-9 95 14</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49:26.644"/>
    </inkml:context>
    <inkml:brush xml:id="br0">
      <inkml:brushProperty name="width" value="0.05292" units="cm"/>
      <inkml:brushProperty name="height" value="0.05292" units="cm"/>
      <inkml:brushProperty name="color" value="#FF0000"/>
    </inkml:brush>
  </inkml:definitions>
  <iact:action type="add" startTime="35435">
    <iact:property name="dataType"/>
    <iact:actionData xml:id="d0">
      <inkml:trace xmlns:inkml="http://www.w3.org/2003/InkML" xml:id="stk0" contextRef="#ctx0" brushRef="#br0">1794 4427 208 0,'-13'5'77'1,"2"-10"-60"-1,-10-2 2 1,5 2-2 12,-2 3-2-12,-9-5 0 14,-7-5-1-14,-3 5-1 13,-8 0-7-7,-8 0 0-6,-5 7 1 0,-3 2-3 13,-3 3-3-13,1 2 2 13,-1-2 0-13,-5-3 1 14,3-2 2-14,5 0-1 14,8 0 2-14,14 0-6 13,7-2-1-13,13-3-46 14,17-2-22-9,10 0-42 10</inkml:trace>
    </iact:actionData>
  </iact:action>
  <iact:action type="add" startTime="35809">
    <iact:property name="dataType"/>
    <iact:actionData xml:id="d1">
      <inkml:trace xmlns:inkml="http://www.w3.org/2003/InkML" xml:id="stk1" contextRef="#ctx0" brushRef="#br0">1625 4728 224 0,'-27'0'85'1,"1"7"-66"-1,-3-2 1 14,18-3-4-13,-13-2-14 14,-5 0-2-14,-5 0-1 13,-9 0 2-13,-4 0 0 14,-9 0-1-14,3-7 1 0,-2-7-1 13,-6 2 2-8,0 3-1-5,3-5-1 14,-6-5 3-14,11-2 0 13,8-5 7-13,3-7 6 0,13 0 7 13,2-14 3-13,12 0-7 14,9-7-1-14,1-5-9 13,10-9-1-13,6-5-6 14,-1 0-2-9,6 0 0-5,3 5 2 14,-1 2-1-14,9-7-1 14,10 12-2-14,0 0-1 13,8 7-1-13,8 9 3 14,0 3-5-14,10 4 2 14,1 8 2-14,-1 4 3 16,3 7-2-13,6 7-2-3,-3 10-1 13,2 4 0-13,-5 17 5 14,3 14 1-14,-11 7-5 14,-5 12 0-14,-3 4 3 13,-10 5 2-13,-3-2 0 14,-5 35 1-14,-14 0-2 13,-4-14 2-7,-9-2-2-6,-5-10 2 14,-11 0 2-14,-5-9 4 13,-2 0 2-13,-1-10 1 0,1-2-2 13,-1-9 1-13,1-8-8 13,2-4-2-13,0 0-1 14,5-7 0-14,1-5-18 14,2 0-8-9,0 0-121 10</inkml:trace>
    </iact:actionData>
  </iact:action>
  <iact:action type="add" startTime="37535">
    <iact:property name="dataType"/>
    <iact:actionData xml:id="d2">
      <inkml:trace xmlns:inkml="http://www.w3.org/2003/InkML" xml:id="stk2" contextRef="#ctx0" brushRef="#br0">1704 5704 116 0,'0'0'44'1,"0"0"-35"0,-5 0 14 0,2 2 2 11,3-2-2-11,-8 0-2 0,-3 5-3 13,1-3 1-13,-14 3-10 16,-2 2-5-16,-3 7-1 4,-14-7 0-4,-4 5 3 14,-6-5-5-14,-3 0-1 14,-7 0 4-14,2-7 5 14,8 0-1-14,5 0 1 13,11 0-5-13,3 0-3 14,10 0 2-14,11 0 0 13,5-2-52-7,8 2-24-6,0-5-14 15</inkml:trace>
    </iact:actionData>
  </iact:action>
  <iact:action type="add" startTime="37942">
    <iact:property name="dataType"/>
    <iact:actionData xml:id="d3">
      <inkml:trace xmlns:inkml="http://www.w3.org/2003/InkML" xml:id="stk3" contextRef="#ctx0" brushRef="#br0">1535 6268 156 0,'-43'8'60'1,"22"-4"-47"0,-16 3-5 0,19-7-5 11,-9 0-3-11,-7 0 0 14,-14-7 0-14,-2-5 0 13,-3-2 0-7,-3-4 4-6,1-4 2 0,-6-6 6 13,5-2 3-13,3-1 5 0,8-7 2 12,8-2 2-12,3-2 2 14,13-10-5-14,10-14-3 13,6-2-2-13,13-5 3 14,10-2-2-14,6-5-1 14,5 0-6-9,8-2-2-5,8 2-4 14,8 7-3-14,8 7-3 14,5 12 1-14,14 7-6 13,-1 14-3-13,8 7 3 14,3 17 4-14,6 9 2 14,-7 16 1-14,1 15-3 13,-8 18 2-8,-2 10 3-5,-9 7 1 14,-13 14 1-14,-7 2 2 14,-14 0 1-14,-11-2 3 13,-13-2-1-13,-5-5 0 14,-2-5-5-13,-4-7-3-1,-2-7-5 13,0-7 0-13,3 0-44 18,2-2-18-18,6-5-62 14</inkml:trace>
    </iact:actionData>
  </iact:action>
  <iact:action type="add" startTime="38962">
    <iact:property name="dataType"/>
    <iact:actionData xml:id="d4">
      <inkml:trace xmlns:inkml="http://www.w3.org/2003/InkML" xml:id="stk4" contextRef="#ctx0" brushRef="#br0">1789 7701 236 0,'-14'4'88'1,"1"-1"-69"0,-19 4 4 0,17-2-4 11,-15-1-12-11,-4-1-2 15,-14 1-3-11,-10-1 1-4,-5-3-2 14,-9 4 6-14,-2-1 3 0,8-3-3 14,-3 4 1-14,6-1-5 14,7-3-2-14,3 4-3 14,16-4 1-14,3-4-34 0,10 1-15 14,11-8-60 3</inkml:trace>
    </iact:actionData>
  </iact:action>
  <iact:action type="add" startTime="39248">
    <iact:property name="dataType"/>
    <iact:actionData xml:id="d5">
      <inkml:trace xmlns:inkml="http://www.w3.org/2003/InkML" xml:id="stk5" contextRef="#ctx0" brushRef="#br0">1312 7440 312 0,'8'0'115'1,"-10"7"-89"0,2 5-6 0,0-5-8 11,-6 7-8-11,4 4 0 14,-1 11-2-14,-5 8-2 16,0 6 1-13,0-3-4-3,0 0 2 0,6 4 1 12,-6-1 0-12,8 4 2 14,-3 0 3-14,3-3 4 14,3-1 5-14,2 1-6 13,-2-8 0-13,5-8-13 14,2 3-6-14,9-10-48 0,-3-7-21 19,10 0-47-5</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7:04.792"/>
    </inkml:context>
    <inkml:brush xml:id="br0">
      <inkml:brushProperty name="width" value="0.05292" units="cm"/>
      <inkml:brushProperty name="height" value="0.05292" units="cm"/>
      <inkml:brushProperty name="color" value="#FF0000"/>
    </inkml:brush>
  </inkml:definitions>
  <iact:action type="add" startTime="2164">
    <iact:property name="dataType"/>
    <iact:actionData xml:id="d0">
      <inkml:trace xmlns:inkml="http://www.w3.org/2003/InkML" xml:id="stk0" contextRef="#ctx0" brushRef="#br0">12388 1842 168 0,'-21'-14'63'1,"2"9"-49"0,-13-2-2 0,16 7-4 11,-7 0-6-11,-12 0-2 13,-7-4 1-13,-8 1 1 0,-9-4-1 20,-7 3-1-20,-10-6 1 0,-6 3 3 12,-11-2 2-12,-10 2 2 14,-8-3 0-14,-11-1-2 14,-10 1 1-14,-9-2 0 0,-9 1 3 12,-4-4-1-12,-7 4 0 14,-3 1 1-14,-6-1 1 14,-4-4-3-9,2 8 0-5,-8 0-1 14,-5-4 1-14,-6 1-4 13,-10-2-1-13,-8 1-1 14,-8-3-2-14,-3-1 1 14,1 4 1-14,-1 4 5 13,3 0 6-13,0-1-1 14,-5 1 3-9,10 0-4-5,1 3-1 14,-4 1-2-14,4 3 0 14,7 0-2-14,-2 7 1 13,-1 0-4-13,1 8-2 13,5-4 0-13,2 3 1 14,6 1-1-14,8-1-1 0,-27 2 1 17,27-6-1-13,19-3 4-4,17-7 2 13,14-10 2-13,3-2 0 14,16-2-7-14,13-7-2 14,13 2 2-14,13-14 3 13,11 8-3-13,10-15-3 14,6-3 5-14,10-9 3 14,-2-4 1-9,5 0 3-5,8 1-5 13,2-1-3-13,3-7-6 14,3-6 0-14,3 3-3 14,2-2 0-14,-3 2-3 13,9-9 1-13,-6 2-2 14,5 0 2-14,6 7 5 13,10 10 2-7,6 4 2-6,10 5 0 0,11 0 0 13,13 7 2-13,8 7-1 13,13 5-1-13,13 9-2 14,11-2 1-14,8 9-1 13,13 10-2-13,14 4 3 14,9 5 2-14,12-2 0 14,5 9-1-9,10 0-2-5,11-2 1 15,8-5 3-15,5 0 1 14,8-7-1-14,11-7 1 13,16 0 0-13,5 0 1 14,8-5-2-14,2-2-2 14,3 0 1-14,8 2-1 13,3-2-3-9,2 7 2-4,3 0-1 13,6 0 0-13,1 7 2 14,4 0 2-14,2 0-1 14,6 2-1-14,2 3 1 13,-3-5 1-13,1 5-3 14,-11-3-2-14,-8-2 4 13,0 0 1-7,-11 7 0-6,1-7-2 0,-3 7-2 13,-6-2-1-13,1 9 2 15,-6 7 0-15,-8-2 3 14,-18 2 3-14,-11 0-4 13,-19 5-3-13,-25-5-2 14,-20-2 3-14,-18 0 0 16,-15-5 3-13,-22 7-3-3,-13-7-2 14,-14 5 2-14,-10 0 0 15,-8 9 1-15,-5 5 0 14,-3 12 0-14,-2 11 0 0,-1 10-3 12,-2 21 2-12,-5 0-1 14,-3 7-2-14,-6 0 3 19,-2 8 2-19,-2-8 2 13,-4-14 1-13,-4-8-7 0,-3 6 0 13,-9-7-1-13,-4-8 2 13,-8-6-1-13,-9-13 1 14,-7-1 2-14,-8-3 2 14,-14-15-1-14,-20 8 2 17,-17-14-2-12,-26-2-1-5,-23-10 1 14,-28-10 1-14,-17-8-3 15,-17-18 0-15,-2-8-8 0,-6-1-4 13,9-2-20-13,-1-5-6 14,6 5-84 1</inkml:trace>
    </iact:actionData>
  </iact:action>
  <iact:action type="add" startTime="6069">
    <iact:property name="dataType"/>
    <iact:actionData xml:id="d1">
      <inkml:trace xmlns:inkml="http://www.w3.org/2003/InkML" xml:id="stk1" contextRef="#ctx0" brushRef="#br0">2058 1751 344 0,'-45'-33'129'1,"19"26"-100"-1,5 7-9 1,21 4-10 12,8 6-8-12,13 9 1 14,35 13-1-14,23 15 1 13,27 19-2-13,10-5-3 0,3 5 1 13,8-9-8-13,-2-1-4 13,2-6-4-7,-8-6-3-6,2-4-4 14,-12-4-2-14,-11-8 5 13,-22-9 2-13,-12-12 12 14,-14-7 3-14,-15-10 6 13,-17-6 1-13,-18-12-1 16,-8-5-2-9,-16 0 12-4,3 7 6 4,-3 5 13-7,6 7 5 14,5 6-7-14,7 16-3 14,12 6-11-14,12 7-2 13,1 12-3-13,-1 4 1 14,-5 6-8-14,-7-3-2 0,-12 0-36 12,-17 7-17-12,-22-7-101 21</inkml:trace>
    </iact:actionData>
  </iact:action>
  <iact:action type="add" startTime="8861">
    <iact:property name="dataType"/>
    <iact:actionData xml:id="d2">
      <inkml:trace xmlns:inkml="http://www.w3.org/2003/InkML" xml:id="stk2" contextRef="#ctx0" brushRef="#br0">1588 2936 216 0,'-8'-14'82'1,"-11"21"-64"0,3-7 11 0,8 0-1 0,-5 7-12 10,-6 5-4-10,-4-1-3 14,-6 4-1-14,-8 3-4 13,-6 4 2-13,-10 6 0 0,3 9 0 13,-3 10-1-13,0 10 3 14,0 4 5-14,6 24-1 14,2 4 1-9,2 10-1-5,6 0 0 13,0-3-6-13,3-2-2 14,-3-2-2-14,2-12-2 13,6-14 1-13,3-10 1 14,2-9-3-14,6-7 0 14,7 0 10-14,0-7 3 13,11 5-1-7,0-3-1-6,0-7-6 14,3-2-3-14,2 0 0 13,-2 2-1-13,-3 12 0 0,8 12 2 13,2 23 3-13,1 19 2 13,5 14 1-13,0 10 2 14,-6-5 4-14,-7 2 3 19,2-2-3-15,-5-5 2-4,0-7-3 14,0 0 2-14,0 1-2 13,11-6 0-13,5 14-3 14,2-11-1-14,9-16-8 13,2-3 0-13,0-10-17 14,5-13-6-14,3-6-44 0,6-11-20 17,12-7-54-13,6-19-57 11,3-7 69-15</inkml:trace>
    </iact:actionData>
  </iact:action>
  <iact:action type="add" startTime="10556">
    <iact:property name="dataType"/>
    <iact:actionData xml:id="d3">
      <inkml:trace xmlns:inkml="http://www.w3.org/2003/InkML" xml:id="stk3" contextRef="#ctx0" brushRef="#br0">1289 6259 288 0,'31'14'107'1,"-23"-11"-83"0,0 8-12 0,0-6-10 11,0-3-10-6,-3 5 2-5,9-2-14 14,4-5-6-14,3-5 13 14,14 5-11-14,2-7-4 0,16 5 11 13,7-3 4-13,15 5 11 13,4 5 3-13,14-5 9 14,7 2 4-14,14 5 4 13,5-7 1-7,13 7 5-6,6-7 2 13,13 0-9-13,10 0-5 14,6-2-7-14,2-10-4 13,8-2 0-13,-2-5-1 14,10-2-9-14,-2 0-4 0,12 2 7 13,-1 8 2-13,9 3 4 19,4 16 0-16,-4-1-3-3,1 11 0 14,0-4-3-14,-6 12 1 14,6 0-8-14,-6 0-2 13,4 7 3-13,-7 2 5 14,12 5 2-14,-4 0 0 14,9 7 15-14,0 5 7 13,2 4 5-7,-2-1 4-6,-1-4-1 13,-7-4 2-13,37 7-9 14,-14-9-3-14,-12-10-6 0,-14-6-4 13,0-11-2-13,-3 1-3 13,3-12 1-13,-2-4-1 14,5-6 0-14,-6 3 0 14,8-7 0-9,1-7 0-5,10-2-3 13,-3-5 2-13,8-1-1 14,14 4 0-14,-1 3 2 14,22 4 0-14,8 1 0 13,-4 3 0-13,23 3 2 14,-1 8 1-14,2-1-1 13,6 1-2-8,8-1 1-5,8 11-1 14,-2-3 0-14,4 4 0 14,3 3-5-14,11-3 1 14,3-1 2-14,-6-3 1 13,0 1-4-13,0-9 1 14,6 4 2-14,-6-7 1 13,0 4 1-7,-5-1 0-6,5-3 0 13,-3 0 0-13,-7-7 2 14,-6 0 1-14,-2-8-1 0,-6-10 1 13,-13-8-2-13,-5-17-1 13,-16-16-2-13,-13 1-1 14,-3-18-3-14,-21-16-1 14,-6-6 1-9,-15-13 4-5,-16-14-1 14,-19 5 1-14,-26-11 0 13,-27 1 0-13,-15 5 2 14,-30-4 0-14,-23 4-3 14,-27 5 0-14,-23-7-1 13,-28 0 0-13,-28 5 0 14,-32-10 3-8,-26-2 2-6,-32 7 4 13,-22 0-7-13,-25 7-3 14,-36 12 3-14,-12 2 2 14,-27-7 1-14,-29 7-1 13,-18 12-2-13,-25 7 1 0,-12 7 1 13,-17 11 0-13,-10 6-3 20,-21 4 2-20,-16 12 1 0,-13 5 2 13,-19 4-1 1,-18 3 2-14,-30 9-2 0,-7-7-1 13,-16 4 1-13,-14-1-1 13,-7 4 0-13,-8 5 0 14,-6 9-3-14,11 16 2 14,-3 13 1-9,-5 2 2-5,-2 9-1 14,-12 0 2-14,-4-2-2 14,-3 0-1-14,-3-1 1 13,5 6-1-13,6 2 2 14,8 0 1-14,16-1-4 14,-1 4-1-14,17-8 3 15,12-9 1-12,14-1-3-3,16-8-1 14,16-3-2-14,34-3 3 14,21-1 2-14,30-3 4 13,31 7-2-13,42 0-2 14,40 14-3-14,40 19 1 0,37 18-92 12,39 13-68 9,38 9 56-21</inkml:trace>
    </iact:actionData>
  </iact:action>
  <iact:action type="add" startTime="19791">
    <iact:property name="dataType"/>
    <iact:actionData xml:id="d4">
      <inkml:trace xmlns:inkml="http://www.w3.org/2003/InkML" xml:id="stk4" contextRef="#ctx0" brushRef="#br0">722 8496 212 0,'8'-5'82'1,"-8"5"-64"0,0 0-2 12,0 0-5-12,0 0-6 14,0 0 0-11,3 0-8-3,7 7 0 14,6 5 1-14,6 2-1 0,9 0 1 13,6 5 4-13,11 7 1 13,10 2 12-13,8 5 5 14,16 7 7-14,6-5 6 13,4 3-1-13,14 2 1 14,-5 0-10-9,-9-7-3-5,-2-5-12 14,-3 0-5-14,-7-2-5 14,-3-7-1-14,-6 0-9 13,-2-10-3-13,-16 3-5 14,-6-10-1-14,-4-2-1 13,-14-7-2-13,-3 0 0 0,-5 0 3 13,-7-7-2-7,-4-5-1-6,-7-7 7 13,-3 5 3-13,-3-7 8 14,-7 7 3-14,2-3 5 13,0 10 3-13,0 0 7 14,0 7 4-14,0 2 3 14,3 5 1-14,5 12 2 17,0-5 1-15,10 7-8-2,1 5-4 13,5 7 0-13,10-5 0 14,1 7 1-14,4-2 0 14,1 0-6-14,-3 0-4 13,-2-5-4-13,-11 0 1 14,-6-2-1-14,-7-5-2 13,-11 5 3-7,-11-5 0-6,-2 5 1 14,-13-5 2-14,-1 7 1 13,-2-7 1-13,0 0 0 14,3 3 0-14,5-8-31 0,0-2-12 13,2-9-92 1</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7:28.265"/>
    </inkml:context>
    <inkml:brush xml:id="br0">
      <inkml:brushProperty name="width" value="0.05292" units="cm"/>
      <inkml:brushProperty name="height" value="0.05292" units="cm"/>
      <inkml:brushProperty name="color" value="#FF0000"/>
    </inkml:brush>
  </inkml:definitions>
  <iact:action type="add" startTime="2144">
    <iact:property name="dataType"/>
    <iact:actionData xml:id="d0">
      <inkml:trace xmlns:inkml="http://www.w3.org/2003/InkML" xml:id="stk0" contextRef="#ctx0" brushRef="#br0">1937 1243 228 0,'5'11'85'1,"11"15"-66"-1,13 17-6 1,-5-25-6 12,13 15-5-12,18 3 1 14,22 15-4-14,16 10-1 13,13 12 1-13,13-4 0 14,10 3 1-14,4 4 2 0,-9-3 1 13,-8-12-1-8,-15-12-2-5,-11-11 7 14,-19-5 5-14,-18-14-2 13,-8-5 0-13,-8-14-9 14,-16-7-2-14,-5-12-14 14,0-9-2-14,-13-5 6 13,5 0 5-13,0 0 18 17,0 12 7-15,10-5-1-2,3 16 0 14,14 6-10-14,4 8-5 13,6 6-2-13,0 16-1 14,-5-1 0-14,-8 4 0 14,-8 4 0-14,-16-8 0 13,-16 4 6-13,-11-3 4 0,-18-5-3 19,-16-2 1-19,-16-1-5 14,-10-4-2-14,-11 1-18 0,-3 3-6 13,1 1-82 1</inkml:trace>
    </iact:actionData>
  </iact:action>
  <iact:action type="add" startTime="3299">
    <iact:property name="dataType"/>
    <iact:actionData xml:id="d1">
      <inkml:trace xmlns:inkml="http://www.w3.org/2003/InkML" xml:id="stk1" contextRef="#ctx0" brushRef="#br0">8313 4742 212 0,'82'-26'79'15,"-55"12"-61"-14,4 7 15 0,-20 7 3 0,-3 0-20 12,-3 0-6-7,-5 7-7-5,-8 0-3 13,-10 7 1-13,-11 10-4 0,-19-3 0 13,-23 0 6-13,-17 5 5 14,-20 0-6-14,-19 2-1 13,-19-2-3-13,-18 2 0 14,-10-4 2-14,-12-1 2 13,-12-9 1-7,-11-2 3-6,-8-5 1 14,-5-7 1-14,-8 5-4 14,-1-10-1-14,9 5-1 13,3-2-2-13,4-3 1 14,14-2-1-14,5 0 0 13,19 0 0-13,18-5 0 0,22-2 2 20,12-5 3-20,25-2 2 0,18-12 3 12,10-7 4-12,19-2-6 14,3-10 0-14,11-2-6 13,4-12-2-13,6-7 0 14,5 5 2-14,6 0-1 14,7 2-1-14,11 0 9 13,0 12 4-7,8-2 0-6,3-1 0 13,5-4-5-13,2 7-3 14,1 7-7-14,2 5-3 14,5-3-3-14,1 10 2 13,2 2 4-13,2 2 1 14,1 10 1-14,8 0 2 17,10 2 1-15,8 5 3-2,9 0 1 14,12 7 1-14,14 2-7 13,4-4 0-13,12 4-1 14,13-2 0-14,10 0 2 14,16 2 1-14,6-2-4 13,25 0-1-13,12 5 1 0,15-3 2 13,14 3 0-8,10 4 2-5,8-2-9 14,0 7-3-14,0 0 0 14,-15-2 0-14,-4-3 6 13,-15 3 3-13,-3-5 1 14,-18 7 2-14,-6 0-4 13,-8 7-2-13,-18-2-1 14,-13 14 0-9,-17 2 3-5,-15 0 0 14,-18 5 1-14,-14 14 0 13,-11 12-3-13,-7 14 2 14,-9 7 3-14,-7 16 1 14,-11 17-1-14,-10 0 1 13,-14 2 2-13,-16-2 4 14,-10-7 0-8,-5-17 2-6,-9-9-6 13,-4-2-3-13,-4-8-39 14,4 3-15-14,10 0-97 14</inkml:trace>
    </iact:actionData>
  </iact:action>
  <iact:action type="add" startTime="10175">
    <iact:property name="dataType"/>
    <iact:actionData xml:id="d2">
      <inkml:trace xmlns:inkml="http://www.w3.org/2003/InkML" xml:id="stk2" contextRef="#ctx0" brushRef="#br0">283 4848 260 0,'-3'-12'99'1,"-2"12"-77"0,3 5-2 3,2-3-4-3,0 10-6 13,2 9 4-13,11 10-5 14,9 4-3-14,7 5-3 14,10 7 2-14,9 7 1 0,5 5 2 12,5-3 2-12,11 3-1 14,13 2 2-14,0 10-2 13,5-3 2-7,-5 12-8-6,8-12-2 13,-5 0-1-13,2 5 2 0,-5 0-3 13,-2-5 0-13,-9-2 1 14,-5-12 0-14,-5-7-5 13,-8-7-1-13,-8-9-11 14,-8-7-1-14,-3-6-7 14,-5-11-1-9,-2 0 3-5,-9-7 3 13,-2-7 10-13,-5-7 3 14,-3 3 5-14,0 3 3 13,-6-1 6-13,1 2 4 14,2 2 7-14,3 3 6 14,-2 4-7-14,7 10-2 13,5-3-2-7,9 10 1-6,-6 0 2 13,5-2 2-13,-2 1-8 14,-5-4-3-14,-6-2-7 13,0 2-2-13,-2-7-13 14,-9 0-5-14,4 1 8 14,-12-8 4-14,4 4 6 13,-3-4 1-7,-1 0 1-6,-2 0 2 13,8 3 1-13,-5 1 1 0,5 1 2 13,0-3 3-13,0 5-2 14,0 0-2-14,0 1-7 13,-3-4-3-13,-5-4-29 14,-7-4-10-14,-7-11-9 14,-4-6-2-9,5-5 21-5,-6-2 10 14,11-5 28-14,-2 5 12 13,7-3 6-13,-2 6 2 14,8 3-5-14,-3 1 1 14,8 2-2-14,0 3-2 13,3-1-8-13,4 8-5 15,-4-3-7-11,2 5-2-4,-5 7-4 14,3 0-1-14,2 14 3 14,6 12 5-14,5 10 15 13,2 3 9-13,9 1 3 14,-9 5 1-14,3-3-12 14,-5-2-5-14,-2-2-5 13,-7-3-3-7,-1-6-4-6,-6-4-2 0,-8 1 5 12,-3-4 5-12,-5-8 2 14,-2 4 2-14,-9-3-4 14,-2-4-1-14,-2 3-6 13,1 1 0-13,-4-11-34 14,5-4-13-14,10-14-74 20</inkml:trace>
    </iact:actionData>
  </iact:action>
  <iact:action type="add" startTime="11152">
    <iact:property name="dataType"/>
    <iact:actionData xml:id="d3">
      <inkml:trace xmlns:inkml="http://www.w3.org/2003/InkML" xml:id="stk3" contextRef="#ctx0" brushRef="#br0">2299 6127 292 0,'-5'-33'110'1,"0"24"-86"0,-19-7-11 12,13 13-11-12,1 3-10 0,-6 7 0 13,-3 5 5-8,1 9 3-5,-9 7 1 14,1 12 13-14,-1 7 5 0,-2 8 2 12,3 8 2-12,-9 1-9 14,6-6-3-14,3 3-9 14,-1 5-1-14,-2-5-3 13,3 1 0-13,-1-4-11 16,9-11-5-13,-1-2 8-3,11-10 4 14,0-6 7-14,6-6 4 14,2-6 0-14,5 1 2 13,11-3 0-13,10-4 3 14,17-1-3-14,12 1-2 14,19 8-2-14,24-2-3 13,11 2 1-7,18 2-1-6,18 2 0 13,14-6 2-13,10-1-1 14,3-6-1-14,8-3 5 14,0 0 1-14,3-7-2 0,13 4-3 12,-3-1 0-12,10 1-1 14,12 11-3-14,2-8 2 13,0 7-1-7,8 2-2-6,37 1 0 14,-16 1 3-14,-6-3 0 13,-12-8 1-13,-6-3 2 14,-2-1 1-14,-3-3-4 14,0 4-1-14,0-1 1 13,-3 1 2-13,-8 4 0 14,9-4-1-9,-12-1 1-5,6 1 1 14,-5-1-1-14,10-3-1 13,-10 7 1-13,0-3-1 14,-8 3 2-14,-6 0 1 13,-7 8 1-13,-11-4 0 14,0-1-7-14,-16 6 0 14,-8-6 1-9,-8-6 3-5,-10-1 0 13,-22-10-1-13,-7-3 1 14,-6-6 1-14,-2-12-1 14,-6-5 2-14,-5-7 2 0,-5-14 2 12,-3-5-3-12,-8-5-1 14,-8-2-1-14,-8-14-2 13,-10-14-6-7,-11 3-1-6,-10-10-2 14,-11 11 3-14,-8 5 2 13,-8 17-1-13,-3 17 1 14,-7 11 3-14,-9 4-2 13,-7 15 1-13,-6 2 0 14,-13 0 0-14,-16 10 0 14,-21 4-2-9,-5 3 5-5,-21-3 1 14,-16 5 0-14,-17-7-2 13,-20 7 1-13,-14-12-1 14,-15 5-3-14,-16-7 0 13,-11-4 2-13,-16-11 0 14,-8-4 3-14,-10 0 1 14,-8-7-4-9,-8 12 1-5,5 0 0 13,-5 9 0-13,-6 7 2 14,1 5 1-14,-9 0-4 14,-12 7 1-14,-12-7 0 13,-4 5 2-13,5-3-3 14,-3 5 0-14,3 0 1 0,13 7 2 19,13 0-1-19,13 0-1 0,11 0 3 13,22 0 2-13,15-7 0 13,11 0 2-13,26 0-4 14,13-7 0-14,14 0 1 14,28-7 0-14,20 0-33 13,23-5-15-13,10 1-102 20</inkml:trace>
    </iact:actionData>
  </iact:action>
  <iact:action type="add" startTime="34076">
    <iact:property name="dataType"/>
    <iact:actionData xml:id="d4">
      <inkml:trace xmlns:inkml="http://www.w3.org/2003/InkML" xml:id="stk4" contextRef="#ctx0" brushRef="#br0">6530 11965 396 0,'-27'0'0'1,"-23"4"-12"0,26 3-1 12,-7 8 6-12,-6 3 6 14,-8 8 23-14,-3 2 10 14,-2 12-15-14,2 0 10 0,3 7 6 12,8 0-2-12,5 5-1 14,11-2-8-11,3 4-1-3,10-3-6 14,13 4 1-14,8-4-3 14,11-1 2-14,5-3-2 13,6-3 2-13,2-8 1 14,2-8 2-14,4-2-4 13,2-7 2-6,-6-5-9-1,1-7-4 0,0-3-5-6,-1-8-1 14,4-3-20-14,-1-14-10 13,0-12-36-13,1 0-14 0,-4 0-88 13</inkml:trace>
    </iact:actionData>
  </iact:action>
  <iact:action type="add" startTime="34511">
    <iact:property name="dataType"/>
    <iact:actionData xml:id="d5">
      <inkml:trace xmlns:inkml="http://www.w3.org/2003/InkML" xml:id="stk5" contextRef="#ctx0" brushRef="#br0">7191 13282 312 0,'-21'40'115'1,"5"-26"-89"0,-10 7-10 0,10-16-11 11,-13 2-11-11,-11 0 1 14,-7-7 1-14,-6 0 2 17,-8 0 1-13,0-3 3-4,-5 3 3 0,-6 0 11 12,-7 0 5-12,-3-4-5 14,-5-3 1-14,-3 2-6 14,0-2 1-14,0-7-1 13,5 0 3-13,-2-5 2 14,7-7-1-14,4-2 1 13,-1-5 3-7,6-9-5-6,2-10 0 14,3 2-6-14,7-8 0 13,4-1 1-13,10-2 5 15,10-8-4-15,4-1 0 0,7 2-2 14,8-5 0-14,5-2 0 13,4-13 0-13,4 4-4 14,3-3-3-11,10-7 0-3,1 0 1 14,8-3-3-14,7 6 0 14,11 3-4-14,5 1 1 16,11 0 0-16,8 15-1 14,16 3-1-14,5 11 1 14,8 8-2-14,16 10 2 13,26 3-6-11,3 15-1-2,0 15 2 14,-3 21 1-14,0 12 3 14,-7 14 2-14,-6 19 2 13,-11 9 1-13,-4 15 3 14,-12 15 1-14,-5 11-1 14,-10 11-2-14,-8 14 7 13,-11-7 3-7,-13-3-1-6,-16-6 2 13,-13-1-4-13,-19-15 1 14,-15-8 1-14,-19 0 5 0,-8 0-6 13,-8-14 0-13,3-7 0 15,-3-5 0-15,0-9-2 14,0-5-1-14,3 0-1 17,7-10 0-17,9-8-2 0,8-3-2 14,10-12-28-14,5-9-11 13,19-19-69-13,8-12-30 14,5-14-36 1</inkml:trace>
    </iact:actionData>
  </iact:action>
  <iact:action type="add" startTime="35982">
    <iact:property name="dataType"/>
    <iact:actionData xml:id="d6">
      <inkml:trace xmlns:inkml="http://www.w3.org/2003/InkML" xml:id="stk6" contextRef="#ctx0" brushRef="#br0">7101 11534 272 0,'6'-4'101'1,"-1"1"-78"0,8-9-2 0,-5 10-8 11,5-10-7-11,3 1-1 14,5-6-6-14,9-6 1 13,4-1 0-13,6-6 2 0,5 1 3 13,5 3 9-13,3-7 3 14,10 1-2-9,6-4-1-5,13-4-6 14,5 0 0-14,11 0-3 13,11 5 0-13,5 2-3 14,7 0 1-14,9 0-2 13,5 7 2-13,0-2-2 14,5 9-1-14,-2 3 1 0,4 4-1 19,4 12-3-19,-3 3 0 14,2 8 13-14,1 10 7 0,-1 10-4 12,6 4 0-12,-8 10 2 14,-5 2 2-14,-3 0-3 13,-11 2 0-13,-5-2-2 14,-13 1 0-14,-3-1-6 14,-5 9-4-9,-8-2-1-5,-11 0-1 13,-5-4 0-13,-7-3 0 14,-15-7 0-14,-7-7 2 14,-8-8-3-14,-7-3 0 13,-1-4-21-13,-8-6-8 14,-5-17-25-14,-11-13-8 14,-8-18-19-9,-10-15-9-5,-8-6-5 14,-5-2-19 0,-1 5 48-14,1 3 64 14,-1 3 34-14,3 8 26 13,3 8 8-13,3 10-5 14,4 1-1-14</inkml:trace>
    </iact:actionData>
  </iact:action>
  <iact:action type="add" startTime="36470">
    <iact:property name="dataType"/>
    <iact:actionData xml:id="d7">
      <inkml:trace xmlns:inkml="http://www.w3.org/2003/InkML" xml:id="stk7" contextRef="#ctx0" brushRef="#br0">11155 11221 399 0,'5'12'44'1,"8"9"-11"0,9 12-15 12,9 7-5-12,9 14-9 14,2 5-3-14,-2-2 1 13,-6-6 3-13,-10-4 2 14,-8-7 3-14,-13-4-1 14,-14 1 0-14,-10 3 3 13,-8-4 3-8,-8 1-2-5,-6-2 2 14,-1-2-8-14,-1-4-4 14,2-11-11-14,4-3-3 13,9-4-65-13,12-15-29 14,13-3-39 1</inkml:trace>
    </iact:actionData>
  </iact:action>
  <iact:action type="add" startTime="37110">
    <iact:property name="dataType"/>
    <iact:actionData xml:id="d8">
      <inkml:trace xmlns:inkml="http://www.w3.org/2003/InkML" xml:id="stk8" contextRef="#ctx0" brushRef="#br0">10988 12139 232 0,'11'-7'88'1,"-3"4"-69"0,5-8 8 12,-5 3 1-12,2 1-4 14,4-4 3-14,2-6-6 13,2-6-1-13,6-1-11 14,2-2 6-14,1-4 2 5,5 1-1-5,5-3 3 13,5-1-8-12,6 0-4-1,7 2 0 14,6-2 0-14,8 0-6 13,7 5-2-13,6 5 2 14,3 1 1-14,5 1-3 14,0 7-1-14,5 2 1 13,3 8 0-9,3 4-2-4,7 9 2 13,3 0-1-13,6 6-2 14,-1 8 5-14,-2 1 1 14,-6 9-3-14,-4 7-1 13,-4 4 1-13,-5 6 2 14,1 4-2-14,-12-3 0 13,-4 8-1-7,-9 2 0-6,-5 5 2 13,-5-2 2-13,-5 2-1 14,-9-1-1-14,-4 1 1 16,-9 5-1-16,-7-1 0 0,-9-4 0 13,-5-2-3-13,-7-5 2 14,-6 23 1-14,-6 3 2 17,-4-6 1-17,-9-3 1 13,-5-3-2-13,-7-5-2 14,-6-2 1-14,-3 7 1 0,-2-5 1 13,-9-7 3-13,-4-2-3 13,-3 0-2-13,-6-3 0 14,3 3-1-14,-2-5 0 14,-6-2 0-9,-8-5-3-5,0-7 2 14,1-7 1-14,-4-5 2 14,-2 0-3-14,-2-9 0 13,-1 2 1-13,3-9 2 16,0-3 3-16,-5 1 2 13,-3-8 1-13,0 3 0 0,5-5-4 18,0-5-3-18,-2-2 2 13,-3-7 2-13,5-5 0 14,-2-2 0-14,0-12-1 14,-1-7 2-14,1-7-1 13,5 0 0-13,5-5-3 0,3-2 1 13,3-14 2 1,-1-8 4-8,9-1 0-6,7-3 0 0,6-2-5 12,10-3-1 3,9 5 3-15,10 9 1 0,13-1 1 13,10-1 2-13,14 0-3 13,13-7 1-13,8 0-5 14,8 0-2-14,3-7-14 14,-3-7-6-9,-5 0-43-5,-3 7-20 13,-8 7-45-13,-3 0-18 14,1 19 20 1</inkml:trace>
    </iact:actionData>
  </iact:action>
  <iact:action type="add" startTime="38311">
    <iact:property name="dataType"/>
    <iact:actionData xml:id="d9">
      <inkml:trace xmlns:inkml="http://www.w3.org/2003/InkML" xml:id="stk9" contextRef="#ctx0" brushRef="#br0">11623 11741 304 0,'-2'14'112'1,"4"22"-87"-1,-4 29-7 15,-1-17-9-14,0 10-9 0,1 18 2 14,-4 11-3-14,1 7 0 13,-3-7 1-13,-3 4 11-1,-2-4 5 19,0-11 9-18,0-6 5 14,2-13-8-14,3-3-2 13,3-14-8-13,5 0-2 14,5-7-4-14,6 0-1 0,7 2-1 13,6-5 0-13,8-1 2 13,2-3 1-13,3-5-3 14,6-2-1-9,2-5 1-5,2-7 0 14,4-7-9-14,-4-3-4 13,1-8-11-13,-3-1-2 14,-3-5 0-14,-2-1 3 15,-3-1 2-15,-3-2 3 14,-2 2 8-14,-3-2 3 14,-2-1 0-9,-4-3 2-5,-4-1 3 14,-9 4 1-14,-4 1-1 0,-9-2-2 13,-5 9-4-13,-8 7 0 13,-5 7 0-13,-5 7 2 14,-1 7 1-14,-5 12 3 13,3-5 8-13,3 5 5 14,2 4-7-9,8-6-2-5,3 2 2 14,5 2 3-14,8 2-4 13,5-8 1-13,3-1-5 14,6-9-2-14,1-10-3 14,7-4-1-14,1-13-5 13,1-8-2-13,0 2 2 14,0-5 5-9,-6 5 4-5,1 0 2 14,-6 6-4-14,0 4 1 13,-2 4 2-13,-1 7 1 14,1 14-4-14,2 5 1 13,1 9 11-13,-4 9 5 14,1-1 5-14,-1-3 4 0,-2 0-15 19,0-12-8-19,3-7-35 14,-1-7-14-14,4-14-53 0,1-10-24 13,7-9-3 1</inkml:trace>
    </iact:actionData>
  </iact:action>
  <iact:action type="add" startTime="39031">
    <iact:property name="dataType"/>
    <iact:actionData xml:id="d10">
      <inkml:trace xmlns:inkml="http://www.w3.org/2003/InkML" xml:id="stk10" contextRef="#ctx0" brushRef="#br0">12637 12179 344 0,'-6'-7'129'1,"6"7"-100"0,-2 0-2 12,2 0-8-12,-6 7-10 14,1 11 0-14,-3 18-5 13,-3 16-1-7,4 20-1-6,1 18-4 0,1 13 1 13,0-6 16-13,-1-3 10 13,1-7-4-13,0-3 0 14,2-15-10-14,0-15-4 13,1-14-2-13,2-7-1 0,2-12-5 13,4-9-1 2,4-12-2-10,4-12 0-5,1-5 3 14,4-6 2-14,0 2-2 0,-1 2-2 12,1 5 2-12,-1 7 0 14,3 7-2-14,0 7 0 14,1 7-1-14,-4 5 0 13,-5 2 5-13,-2 5 1 17,-3-5 0-12,-3 5 1-5,-5 0 0 14,-3-5 1-14,-4-2-2 14,-4-5 1-14,-2-3-11 13,-8-8-2-13,-3-10-13 14,-3-3-3-14,1-6-17 0,2-5-8 12,8 0-14-12,8-5-5 14,8 0-17-9,8 5-41 10,11 9 37-15</inkml:trace>
    </iact:actionData>
  </iact:action>
  <iact:action type="add" startTime="39456">
    <iact:property name="dataType"/>
    <iact:actionData xml:id="d11">
      <inkml:trace xmlns:inkml="http://www.w3.org/2003/InkML" xml:id="stk11" contextRef="#ctx0" brushRef="#br0">12912 13129 240 0,'53'26'90'1,"-30"-15"-70"0,12-3 15 0,-19-6 2 0,2-4-12 10,3-6-5-5,1-6-7-5,-4-9-1 14,-2-3-7-14,-3-2-3 0,-5 2-1 14,-3 2-1-14,-2 1 2 14,-3 9-1-14,0 0-1 14,-5 9 3-14,-1 10 0 0,1 9 7 12,0 12 4-12,0 9 8 19,-1-2 4-19,4 0-6 13,2-7-1-13,2 2-11 14,4-9-5-14,7-5-18 13,5-7-7-13,3-10-31 14,9-13-14-14,7-5-37 0,0-12-15 13,2-7 20 1</inkml:trace>
    </iact:actionData>
  </iact:action>
  <iact:action type="add" startTime="39727">
    <iact:property name="dataType"/>
    <iact:actionData xml:id="d12">
      <inkml:trace xmlns:inkml="http://www.w3.org/2003/InkML" xml:id="stk12" contextRef="#ctx0" brushRef="#br0">13597 12691 252 0,'32'-73'96'1,"-24"48"-75"0,8-4 19 0,-9 18 4 0,1 4 1 10,-2-5 3-10,-1 5-11 14,-2 4-5 3,-6 18-12-17,0 20-2 2,-2 17 6-2,0 16 7 14,2 5 1-14,0 7 3 13,3 7-13-13,0-7-3 14,6-8-9-14,-1-3-4 14,0-8-3-14,1-2-3 13,-1-8-26-13,0-15-10 14,0-8-59-9,-5-9-24-5,-2-12-66 16</inkml:trace>
    </iact:actionData>
  </iact:action>
  <iact:action type="add" startTime="40578">
    <iact:property name="dataType"/>
    <iact:actionData xml:id="d13">
      <inkml:trace xmlns:inkml="http://www.w3.org/2003/InkML" xml:id="stk13" contextRef="#ctx0" brushRef="#br0">13192 13042 276 0,'13'-7'104'1,"-7"0"-81"0,4 0-6 0,-2 2-9 0,0-2-11 10,0 0 2-10,3-3-1 14,-1-1 0-14,1-3 2 14,-3 2 2-14,-3-2 3 0,-8-5 0 12,-2 5 0-12,-5 0-3 14,-9 7-2-14,-10 0-2 13,0 18 1-8,-3-1-1-5,3 11-2 14,5 5 11-14,6 4 8 14,4 6 1-14,9-1 0 13,5-2-2-13,5 0 1 14,3-7-4-14,3-1-1 13,-1-8-4-13,4-1 1 0,-1-6-4 20,0-3 0-20,0-7-19 13,1 7-7-13,-1-7-34 0,3 0-14 13,0-7-53 2</inkml:trace>
    </iact:actionData>
  </iact:action>
  <iact:action type="add" startTime="41852">
    <iact:property name="dataType"/>
    <iact:actionData xml:id="d14">
      <inkml:trace xmlns:inkml="http://www.w3.org/2003/InkML" xml:id="stk14" contextRef="#ctx0" brushRef="#br0">11134 13689 244 0,'0'2'90'1,"-6"-4"-70"0,1 4-5 12,2-2-6-12,-2 7-8 14,0 0-1-9,0-2 9-5,-3 2 6 13,0 0-7-13,-3 0 13 0,1 5 6 13,-1-3-3-13,0 3-2 14,1 2-6-14,-3 0 0 13,-1 5-7-13,4-5-1 14,-1 0-4-14,-2 3-1 0,0-3 1 19,-3 0 0-19,-3-2-7 13,1-3 0-13,-3-2 7 14,-3 5 5-14,-3-5-4 0,-2 7-3 13,-3-2-1-13,-5-3 1 13,-2 8 1-13,-6-3 1 14,-5-5 0-14,-3 3 2 13,-6 0 1-7,-4-3 1-6,-1-2-2 14,-2 0 1-14,0 0-4 14,-3-2-2-14,1 2-3 13,-7 0 1-13,-1 0 3 14,-6-7 1-14,-6 5-1 13,-7-5-2-13,0 0 1 14,0 0 1-9,-1 0-3-5,1 0 0 14,3 2 3-14,2 3 1 14,0-3-4-14,5 3 1 13,3 0 4-13,-3-3 2 14,-2 3 4-14,2-10 1 0,1 3-5 12,-1-10-2-12,3 0-2 21,0-9 1-21,5 0-4 0,3-12-2 12,0-7-5-12,-3-5 0 14,3 3-3-14,0-5 0 14,3 2-3-14,-14-9-1 13,8 0-1-13,11 12 0 14,8 2 4-14,10 7 3 13,6 7 7-7,8 7 6-6,7 5 2 14,6 7 2-14,5 7-2 13,3 7 1-13,5 7 0 14,5 5 3-14,3 9-3 14,3 5 1-14,2 0 1 13,3 4 5-13,0 1-8 14,0 0-1-8,-3-10-3-6,1-2 1 13,-6-7-26-13,0-10-10 14,-6-16-27-14,-4-9-10 0,-9-17-20 12,3-14-9-12,0-8 21 14,6-1 7 1,2 0 38-15,3 1-5 20,5 8-1-20</inkml:trace>
    </iact:actionData>
  </iact:action>
  <iact:action type="add" startTime="42636">
    <iact:property name="dataType"/>
    <iact:actionData xml:id="d15">
      <inkml:trace xmlns:inkml="http://www.w3.org/2003/InkML" xml:id="stk15" contextRef="#ctx0" brushRef="#br0">7419 13322 156 0,'74'14'60'1,"-37"0"-47"0,8 5 48 0,-26-8 19 11,2-1-20-11,-3 2-7 14,-2-1-27-14,-5-4-11 13,-11 1-9-7,-11-6-3-6,-10-4 3 0,-6-3-5 13,-2-2-1-13,-2 0-27 13,2 0-9-13,2 0-72 14,9-5-63 1,10-2 56-15</inkml:trace>
    </iact:actionData>
  </iact:action>
  <iact:action type="add" startTime="44120">
    <iact:property name="dataType"/>
    <iact:actionData xml:id="d16">
      <inkml:trace xmlns:inkml="http://www.w3.org/2003/InkML" xml:id="stk16" contextRef="#ctx0" brushRef="#br0">8586 12002 364 0,'55'-19'134'1,"-34"1"-104"0,30-18-6 0,-30 25-9 0,11-11-12 10,10-6 0-10,14-5-6 14,10 0-2-14,13 0 2 14,16 8-10-14,11 10-1 0,5 23 0 12,6 13 3-6,-1 35 7-6,-5 19 4 14,-2 31 10-14,-14 21 5 13,-16 10-3-13,-18 8-2 14,-21 4-1-14,-22 3-1 13,-23-10 7-13,-19-11 2 14,-18-13-2-14,-19-8-1 13,-13-15-6-7,-11-20-3-6,-13-16-2 14,-2-17-3-14,-3-12 1 14,0-13-1-14,-3-5-3 13,5-17 0-13,6-2-1 0,2-10 0 13,9-1 0-13,4-1 0 13,9-2-4-13,7 7 0 14,9-5-1-9,7 0 3-5,6-2-18 14,5 0-9-14,5-5-1 14,6 0 0-14,4-2 9 13,7 9 2-13,1-2 0 14,4-1 0-14,4-3-36 13,1-8-16-13,0 0-12 21</inkml:trace>
    </iact:actionData>
  </iact:action>
  <iact:action type="add" startTime="44615">
    <iact:property name="dataType"/>
    <iact:actionData xml:id="d17">
      <inkml:trace xmlns:inkml="http://www.w3.org/2003/InkML" xml:id="stk17" contextRef="#ctx0" brushRef="#br0">8192 12807 332 0,'-3'14'123'1,"0"-10"-95"0,-2 6-2 12,2-5-5-12,-2 2-15 0,-6 0-3 13,1 0-9-13,-3 4-4 13,2-8 6-13,0 2-3 0,3 2 2 13,1 0 3-13,1-7 1 17,-2 0 1-15,3 0 2-2,-3 0 3 14,3 0 2-14,0 0 1 14,-1 0 2-14,4 0 1 15,-1 0 3-15,3 7 10 14,5 14-13 0,6 19-5-14,7 7 2 14,3 9 4-11,3-2-2-3,0 1 0 14,0-6-6-14,-6-9-1 14,-2-2-1-14,-2-17-2 13,-1-7-15-13,-3-14-7 14,-2-14-7-14,0-7-2 14,-2-17 6-14,1-9 2 0,1-7 5 19,0 7 3-19,3 0-7 13,7 11 0-13,12 6 4 0,1 13 4 13,6 6 27-13,0 6 14 14,-5 5 17-14,-8 0 11 13,-6 0-13-13,-12 0-4 14,-12-2-25-14,-12-3-9 14,-9-2-24-9,-2 0-10-5,3 0-15 13,5 0-5-13,2-5-44 14,22-23-71 1</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8:20.099"/>
    </inkml:context>
    <inkml:brush xml:id="br0">
      <inkml:brushProperty name="width" value="0.05292" units="cm"/>
      <inkml:brushProperty name="height" value="0.05292" units="cm"/>
      <inkml:brushProperty name="color" value="#FF0000"/>
    </inkml:brush>
  </inkml:definitions>
  <iact:action type="add" startTime="2884">
    <iact:property name="dataType"/>
    <iact:actionData xml:id="d0">
      <inkml:trace xmlns:inkml="http://www.w3.org/2003/InkML" xml:id="stk0" contextRef="#ctx0" brushRef="#br0">2217 5036 252 0,'0'-14'93'1,"0"9"-72"0,0 5-6 0,0 0-8 11,0 5-7-11,-5-3 0 14,2 10-3-14,-7 16 2 13,2 19 1-7,2 24 4-6,6 18 5 0,0 17 6 13,-2-5 5-13,-6 5-6 13,-11 0-1-13,-2-12-7 14,-13-7-4-14,-9-12-1 14,-2-14 1-14,1-6 1 0,-1-16 3 12,0-13-1-12,5-4 2 15,5-4 0-11,6-6 3-4,6-2-1 14,7-3 2-14,5 4 3 13,11 8 1-13,8 16-4 14,8 17 1-14,2 9 4 14,1-2 2-14,-11-17-3 13,-5 31-1-13,-6-4-6 14,-10-4-3-9,-1 1 0-5,-4-5 1 14,-1 1-1-14,4-4 0 16,7 3-3-16,5-2 1 0,11-2-2 12,2-1-1-12,9 1-8 14,7-3-5-14,9 0-75 13,-3 2-31-13</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8:31.813"/>
    </inkml:context>
    <inkml:brush xml:id="br0">
      <inkml:brushProperty name="width" value="0.05292" units="cm"/>
      <inkml:brushProperty name="height" value="0.05292" units="cm"/>
      <inkml:brushProperty name="color" value="#FF0000"/>
    </inkml:brush>
  </inkml:definitions>
  <iact:action type="add" startTime="4954">
    <iact:property name="dataType"/>
    <iact:actionData xml:id="d0">
      <inkml:trace xmlns:inkml="http://www.w3.org/2003/InkML" xml:id="stk0" contextRef="#ctx0" brushRef="#br0">11938 5558 256 0,'-74'-33'96'1,"10"26"-75"0,-28-12-1 0,44 12-7 0,-26-7-14 10,-18 0-1-10,-22-7 0 14,-13-5 1-14,-13 5 1 13,-11-3 2-13,-5 3 1 0,-14 2-1 13,-7 5 1-13,-19-2-4 14,-5-1 0-9,-13 8 7-5,-8-3 4 14,-3 10 1-6,-8-3 1-8,-3 5 0 14,-2 0 0-14,0 0 0 13,0 0 0-13,2 0-4 0,6-2 0 13,3 2-3-13,15 2 0 14,6 3-1-3,13 2 2-11,13 0-3 14,10 0 0-14,14 0-1 14,13 0 1-14,8 0-4 13,22 0 0-13,12 0-1 0,16 0-2 13,14-7-55-13,7 5-25 13,6-17-45 2</inkml:trace>
    </iact:actionData>
  </iact:action>
  <iact:action type="add" startTime="7849">
    <iact:property name="dataType"/>
    <iact:actionData xml:id="d1">
      <inkml:trace xmlns:inkml="http://www.w3.org/2003/InkML" xml:id="stk1" contextRef="#ctx0" brushRef="#br0">4760 7698 312 0,'-27'3'0'1,"-18"-3"4"4,24 4 5-4,-16-1-5 14,-16 2 0-14,-10-5 9 13,-11 0 6-13,-14-5-10 14,-7-2 0-14,0 4 1 0,-14-4 0 13,1 0 4-13,2-2 4 14,0 2 1-14,3 0-4 0,-3-3-1 18,6-1-6-18,4 4-3 14,7-1-2-14,4 1-3 0,8 3 1 13,11 1-1-13,10-1 0 13,14 4 2-13,8 0-12 14,7-3-6-14,9-1-57 13,12 4-25-13,17-7-12 21</inkml:trace>
    </iact:actionData>
  </iact:action>
  <iact:action type="add" startTime="8932">
    <iact:property name="dataType"/>
    <iact:actionData xml:id="d2">
      <inkml:trace xmlns:inkml="http://www.w3.org/2003/InkML" xml:id="stk2" contextRef="#ctx0" brushRef="#br0">11734 7981 164 0,'-47'4'63'1,"20"-1"-49"0,-18 4 5 12,19 0 0-12,-19-3-7 13,-16-1 1-7,-13-3-8-6,-19-3-3 13,-13-1-1-13,-5 1-1-1,-5-4 2 15,-6-4-1-14,3-1 2 14,0-5-2-14,-3 1-1 13,1 2 12-13,9 0 4 14,7 0-6-14,4 7-1 14,9-1-1-9,9 1 0-5,9 0-7 14,8 0-2-14,3 3-66 14,10-1-68-14</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8:48.224"/>
    </inkml:context>
    <inkml:brush xml:id="br0">
      <inkml:brushProperty name="width" value="0.05292" units="cm"/>
      <inkml:brushProperty name="height" value="0.05292" units="cm"/>
      <inkml:brushProperty name="color" value="#FF0000"/>
    </inkml:brush>
  </inkml:definitions>
  <iact:action type="add" startTime="6279">
    <iact:property name="dataType"/>
    <iact:actionData xml:id="d0">
      <inkml:trace xmlns:inkml="http://www.w3.org/2003/InkML" xml:id="stk0" contextRef="#ctx0" brushRef="#br0">22736 6628 148 0,'-48'-19'55'1,"14"5"-43"-1,-22-11 8 14,32 10 2-13,-10-3 0 14,-14-18 4-14,-10-11-5 14,-5-7-1-14,-9-19-11 13,-2-2-1-13,-5-21 2 0,-6-6-4 13,3-17-1-13,3-8-2 13,2-3 0-7,3-18-4-6,5 2 0 14,5-7 1-14,6-2 2 13,13 0-1-13,8-5-1 0,8-7 1 13,8 0-1-13,8-7 0 13,7 7 2-13,6 0-3 14,11 7 0-14,8 5 1 14,7 7 2-9,6 9 1-5,7 5 3 14,4 7-5-14,4 7-3 14,9 5 5-14,7 6 3 13,6 4-3-13,3 15-2 14,2 6 2-14,8 11 0 13,5 0 1-13,3 9 2 15,3 5 1-11,7 12 1-4,3 7-4 14,1 15-3-14,4 6 0 13,6 12-1-13,0 14-3 14,5 5 0-14,31 16-3 14,-9 12-1-14,-6 11 1 13,2 11 4-13,-2 18 1 14,-13 7 1-9,0 7 0-5,-1 14 2 14,-7 12-3-14,-11 7 0 0,3 12-1 13,-11 9 0-13,-7 14 0 13,-14-2 0-13,-13 14 2 14,-14-7 0-14,-12 5 0 13,-14-3 2-13,-11-9-1 14,-12 9-1-8,-14-9-2-6,-11 0 1 13,-10-7 1-13,-13-5 2 14,-3 5-1-14,-8-17-1 14,-7-11 1-14,-15-3-1 13,-4-9 0-13,0-14 2 14,-14-12 1-14,-10-12 1 13,-3-21 2-8,-10-14 1-5,-14-9 1 14,4-22 2-14,-12-11-1 14,1-22 0-14,-1-15-5 13,-15-16-3-13,10-17-7 14,-3-4-1-14,1-25-125 14</inkml:trace>
    </iact:actionData>
  </iact:action>
  <iact:action type="add" startTime="18257">
    <iact:property name="dataType"/>
    <iact:actionData xml:id="d1">
      <inkml:trace xmlns:inkml="http://www.w3.org/2003/InkML" xml:id="stk1" contextRef="#ctx0" brushRef="#br0">15552 8242 148 0,'3'-5'57'1,"0"3"-44"0,-3 2-4 12,0 0-2-7,0 0-11-5,0 0-1 14,0 0-12-14,0 0-1 14,0 0 7-14,2-5 5 13,1 5 14-13,-1-2 4 0,1-3 6 13,0 5 3-13,-1-2-5 14,1 2 1-14,-3-5-10 19,0 5-2-19,0 0 1 2,3 0-3-2,-3 0-2 16,0 0 0-16,0 0 1 14,0 0 1-14,0 0 1 0,0 0-2 13,0 0-2-13,0 0 1 13,0 0-1-13,0 0 0 14,0 0 0-14,0 0 0 17,0 0 0-17,0 0-3 14,0 0 2-14,0 0 1 14,0 0 2-14,0 0-8 13,0 0-3-13,0 0-11 14,0 0-5-14</inkml:trace>
    </iact:actionData>
  </iact:action>
  <iact:action type="add" startTime="19758">
    <iact:property name="dataType"/>
    <iact:actionData xml:id="d2">
      <inkml:trace xmlns:inkml="http://www.w3.org/2003/InkML" xml:id="stk2" contextRef="#ctx0" brushRef="#br0">15558 10631 140 0,'2'0'52'1,"-2"0"-41"0,3 0 4 12,-3 0-1-12,0 0-9 14,0 0-3-14,0-5-6 14,0 3 0-14,0 2 2 13,0-5 3-13,0 5 2 0,2 0 7 13,1 0 6-13,0 0 3 13,-3 0 3-13,2 0-8 14,1 0-1-14,0 0-7 0,-1 0-2 18,1-2-2-14,0 2-2-4,-1-5 3 14,4 5 2-14,-1-2-2 13,0-3 0-13,0 5 1 14,1 0 0-14,-1 0 2 14,0 0 1-14,3 0 1 13,0 0 0-12,0 0-4-1,0 0-1 18,3 0 3-18,-1-2 3 0,1-3-4 13,2 5-3 2,0 0-1-15,0-2 1 0,1-3-1 12,-1 5 2-12,3-5 0 14,0 3 3-14,0 2-1 13,-1-5 0-13,4 5-3 14,-1 0-2-9,1 0-2-5,0 0 1 14,2 5 3-14,0-5 1 14,3 0 1-14,-3 2 0 13,3 3 0-13,2-5 2 14,1 5 1-14,-1-3 1 14,3-2-4-14,0-2-3 13,3-3 0-8,0 5-1-5,2-5 0 14,3 5 0-14,3 0-3 14,0 0 2-14,5 0 1 13,0 0 2-13,2 0-1 14,6-2 2-14,0 2-2 13,3-5 2-13,2 3-2 0,8 2 2 20,3 0-2-20,5-5-1 0,2 5 1 12,4 0 1-12,7-2 3 14,3-3 2-14,5 5-1 13,6 0 1-13,2 5-6 14,6-5-3-14,-1 2 3 14,8-2 1-14,6 0 0 13,5 0-2-8,0 0 1-5,5 0-1 14,3 0 0-14,6 0 0 14,4 5 0-14,6 2 0 13,2 0 0-13,4 0 2 14,4 0-1-14,6 5-1 14,-3-5 1-14,0-5-1 13,2 8 0-8,4-8 0-5,-6 5 2 14,34 0 1-14,-7 5-4 14,-9 2-1-14,-4 0 1 13,-9 0 2-13,-2 3 0 14,2-3-1-14,-10-5 5 13,-3 3 1-13,-5-5-2 14,-3-7-1-8,0 5 1-6,-8-10 2 13,-5 5-8-13,0-4 0 0,0 1 0 13,-3 3 1-13,1 0 1 14,-4 0 0-14,-10 0 4 13,0 0 5-13,-5 0-1 14,-8-5 1-14,-8 3-5 13,-6-3-3-8,-4 3 2-5,-4-3 0 14,-4-2-4-14,-9 5 1 14,-5-3-2-14,-10-2 0 13,-3 0-5-13,-8-5-3 14,-6-2-38-14,-4-7-19 14,-6-7-78 0</inkml:trace>
    </iact:actionData>
  </iact:action>
  <iact:action type="add" startTime="21200">
    <iact:property name="dataType"/>
    <iact:actionData xml:id="d3">
      <inkml:trace xmlns:inkml="http://www.w3.org/2003/InkML" xml:id="stk3" contextRef="#ctx0" brushRef="#br0">24077 3677 236 0,'16'-26'88'1,"-8"19"-69"0,-3 0 4 0,-2 2-4 0,-1 5-12 10,-2 0-4-10,3 0-7 14,0 7 0-14,2 10 2 13,0 4 3-13,3 0 2 0,0 12-4 13,0 0 1-13,0 7 0 14,3 7 2-9,-3 2 1-5,-3 10 3 14,0-5-1-14,1 7 0 14,-4 5-1-14,-2 12 2 13,0 4 1-13,0 3 1 14,0 4-4-14,0 10-1 13,0 9 5-13,0 5 3 14,0 7-2-9,-2 2 0-5,-4 5-8 14,1 14 0-14,2-2-1 13,1 9 2-13,-1 7 1 14,3 5 1-14,0 7 2 14,3 0 3-14,2 10 0 13,-2-6 0-12,2 3-8-1,-2 0 0 18,-1 0-1-18,1 3 0 13,2-3 0-13,0 5 0 0,1-12 2 13,-1 2 3-13,-2-4 2 14,-3-6 3-14,-3-3-10 13,-5 18-2-13,-3-12 1 14,-2-9 0-14,0-21 3 14,0-5 3-9,0 0-4-5,2-12-3 13,0-9 1-13,3-3 0 14,0-2 7-14,1-14 4 14,-1-7-1-14,0-16 2 13,2-10-2-13,1-12 0 14,2-9-5-14,3 0-3 15,3-7 2-11,2-5 2-4,3 0-4 14,0-7-3-14,3-2-10 13,-1 0-5-13,1-10-9 14,2-4-1-14,0-10-15 14,3-7-5-14,8-9-6 13,0-5 0-13,0-7 13 14,0 0 7-9,2 0 22-5,1 0 11 0,-4 5 12 13,1 2 7-13,-5 7 6 13,-3 5 4-13,-3 2-4 14,-5 5-3-14,0 7-6 14,-3 0-2-14,-5 2-8 13,-3 5-4-13,-2 5 3 14,-6 21 1-9,-4 14 9-5,-1 14 4 14,-3 2 4-14,3 17 1 13,0 0-7-13,1 0-2 14,1-12-9-14,1-2-2 14,0-17-2-14,2-9-2 13,3-7 1-13,0-12-1 14,-2-2 0-9,-3-17 2-5,-6-21-1 14,-7-21-1-14,-9-14-2 13,-7-7 1-13,-3 0-4 14,0 2 1-14,0 0 4 14,5 7 2-14,6 12 0 13,5 7-2-13,5 12 1 14,3 2 1-9,8 5-14-5,-1 2-7 14,-2-9-122-14,1-19-65 13,4-14 98-13</inkml:trace>
    </iact:actionData>
  </iact:action>
  <iact:action type="add" startTime="22536">
    <iact:property name="dataType"/>
    <iact:actionData xml:id="d4">
      <inkml:trace xmlns:inkml="http://www.w3.org/2003/InkML" xml:id="stk4" contextRef="#ctx0" brushRef="#br0">24085 3557 236 0,'11'-5'90'1,"-9"3"-70"0,-2 4 2 0,0-2-6 11,0 12-9-11,0 14-2 0,3 9 13 13,2 19 5-13,0 19-11 20,3 7 4-20,-2 7 2 0,-1-7-4 0,0-12 2 12,-2-4-7 2,-3-15-3-14,0-11-6 14,0-10 0-14,3-16-7 14,-1-17-25-14,4-14-9 13,-1-16-1-13,3-10 0 14,5-9 17-9,0-7 10-5,0-5 9 14,-2-2 4-14,0 2 10 14,-1 12 5-14,-2 12 16 13,0 4 8-13,0 12-4 14,3 12-2-14,4 14-9 13,9 7-1-13,5 9-3 14,3 8-2-9,0 2-6-3,2 7-4-2,-5 0-36 14,0 9-18-14,1 5-96 13</inkml:trace>
    </iact:actionData>
  </iact:action>
  <iact:action type="add" startTime="25163">
    <iact:property name="dataType"/>
    <iact:actionData xml:id="d5">
      <inkml:trace xmlns:inkml="http://www.w3.org/2003/InkML" xml:id="stk5" contextRef="#ctx0" brushRef="#br0">15785 10732 164 0,'-3'-2'63'1,"3"-3"-49"0,-5 5 22 12,2-2 7-12,1-3-17 14,-3 0-4-14,-1 3-14 14,-2-3-5-9,-2-2-2-5,-1 0-4 0,1-2 2 13,-1-3 1-13,3 0 2 13,3-2 1-13,-1 0 1 14,6-5-2-14,6-2-2 14,2-5 5-14,5-2 1 13,3 9 2-13,5-2 0 14,3 9 0-9,2 10 0-5,3 9-4 14,0 7-1-14,-5 12 1 13,-8 2 2-13,-8 12-1 14,-11 0 2-14,-10 0-2 0,-8-7 0 13,-8-5-3-13,-5-6-2 13,-4-6-4-13,1-14-2 14,3-4 5-9,2-17 2-5,8-2 12 14,9-10 3-14,4 3 1 14,6-5 2-14,7 7-10 13,6 5-3-13,6 7-6 14,1 7-1-14,9 14-6 14,-3 7 0-14,1 12 3 13,-7 7 4-7,-7-5-1-6,-5 5 0 13,-3-12-8-13,-3-2-4 14,1-5 7-14,-1-7 2 14,0-7 15-14,1-9 5 13,-1-15 0-13,3-4 1 0,3-5-9 21,-1 0-3-16,4 7-3 2,-4 5-2-7,1 7-6 14,0 7-1-14,2 2 3 0,0 12 2 12,1 5 2-12,-1 7 0 14,0 0-11-14,-2-3-3 14,-1 3-132 0</inkml:trace>
    </iact:actionData>
  </iact:action>
  <iact:action type="add" startTime="26724">
    <iact:property name="dataType"/>
    <iact:actionData xml:id="d6">
      <inkml:trace xmlns:inkml="http://www.w3.org/2003/InkML" xml:id="stk6" contextRef="#ctx0" brushRef="#br0">24130 3757 176 0,'0'14'68'1,"-8"5"-52"0,-5-5 3 12,8-5-1-12,-3 3 0 14,-6-5 1-14,-9 0-15 13,-12-7-6-13,-10-14 0 0,-5-14-11 0,5-10-3 12,8-9 3-12,10 0 5 14,12 0 36-14,9 7 18 13,9 5 1-7,8 6 2-6,7 6-25 13,11 9-9-13,8 14-15 14,6 19-2 1,-1 16-73-15,-8 12-29 0,-7-7-10 12</inkml:trace>
    </iact:actionData>
  </iact:action>
  <iact:action type="add" startTime="28151">
    <iact:property name="dataType"/>
    <iact:actionData xml:id="d7">
      <inkml:trace xmlns:inkml="http://www.w3.org/2003/InkML" xml:id="stk7" contextRef="#ctx0" brushRef="#br0">23646 4058 144 0,'10'-19'55'1,"-2"17"-43"0,0-10 1 12,-2 7-3-12,-1-2-9 14,-2-2 0-14,-1-3 3 13,1 5 2-13,-1 0-2 14,1 0 10-14,0 2 8 0,-1-2-5 13,-2 7 1-8,0 7-13-5,0 0-3 14,-2 12 9-14,-4 2 5 14,1 5 3-14,0 7 3 13,-3 2-1-13,-3 12-1 14,1 17-8-14,-1-1-3 0,3 10-3 13,0-7-1-13,3-5-3 20,0 0-2-20,-1-9 1 0,4-5-1 12,-1-2 2-12,3-15 1 14,0-4 1-14,0-7 0 14,3-5 0-14,-1-9 0 13,1-12 2-13,0-17 3 14,-1-9-4-14,4-7-3 13,-1-7 1-7,-2-14 0-6,-3-7-1 13,0 9-2-13,0 5 1 14,0 7 1-14,0 7-1 14,0 12-1-14,0 7 3 13,2 23 4 2,6 31-1-15,3 26 6 13,5 9 2-8,0 7 1-5,-3 5 4 14,-3-2-9-14,1-10-3 14,-8-9-4-14,-6-17-3 13,-2-7-4-13,-3-9-2 0,2-14 0 13,1-17 2-13,2-16-1 14,6-14 1-14,2-12 5 20,9-17 3-20,-1-4-3 0,0 2-1 12,-2 12 2 3,-3 7 3-15,0 14 0 0,-3 5 2 13,-3 9-6-13,-2 17-1 13,-2 11 0-13,-1 15 0 14,1 4 0-14,-4 5 0 14,-2-5-3-9,-2-7 2-5,-1-2-15 13,-2-7-6-13,-3-12 2 14,0-12 1-14,3-14 12 14,2-9 3-14,3-10 10 13,3-4 4-13,0 2 6 14,2 2 2-14,1 17 4 13,2 7 3-7,2 9-11-6,6 17-3 14,5 23-7-14,3 19-1 13,0 7 3-13,-3 0 3 14,1-2-4-14,-9-5-3 0,-5-7-12 12,-3-7-4-12,1-12-17 14,2-7-6-14,2-7 24 14,3-9 14-9,3-10 12-5,6-7 7 14,4-9 1-14,1 2 2 13,-1-7-4-13,-2 5-2 14,-3 2-9-14,-2 5-5 14,-3 2-5-14,-3 5 1 13,-2 7-1-13,-3 2-2 14,0 15 0-9,0 6 3-5,0 15 2 14,2-1 2-14,1 3-4 14,-3-2-1-14,-3-8-2 13,1 3 3-13,-4-7-9 14,-1-7-3-14,-1-5 7 14,0-12 5-14,0-2 1 13,0-12 0-7,0-14 1-6,0-14-1 13,0-14 0-13,0-7 0 14,0-12 0-14,0-7 0 14,0 7 0-14,0 14 2 0,0 10-6 12,0 11-1-12,0 12 4 14,-2 47 5 0,-3 31 0-8,7 23 3-6,1 26 0 14,2 0-3-14,-2 12-1 13,0-7-1-13,-6-12 1 14,1-19-4-14,-4-9 0 13,1-17-4-13,3-11-1 14,-1-17 3-14,3-19 1 17,3-16-1-11,5-17 2-3,5-4 3-3,3-10 3 14,5-18-4-14,1-1-1 14,-1 3 0-14,0 14 0 13,-2 2 4-13,-1 19 2 14,-2 5-2-14,0 14-3 13,3 14 0-13,-1 26 1 12,-2 16 1-12,0 5 1 14,-3 0-2-14,-2-2 1 13,-3-10-15-13,-5-14-7 14,-3-4-17-14,-3-22-5 13,-5-9 24-13,3-19 11 0,0-7 10 13,2-2 5-13,3 2 13 14,3 7 6-9,0 9 3-5,5 17 1 16,5 19-17-16,8 33-7 13,6 11-5-13,7 17 0 14,-5 2-13-14,-2 5-6 14,-11-7-178 0</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9:23.107"/>
    </inkml:context>
    <inkml:brush xml:id="br0">
      <inkml:brushProperty name="width" value="0.05292" units="cm"/>
      <inkml:brushProperty name="height" value="0.05292" units="cm"/>
      <inkml:brushProperty name="color" value="#FF0000"/>
    </inkml:brush>
  </inkml:definitions>
  <iact:action type="add" startTime="6467">
    <iact:property name="dataType"/>
    <iact:actionData xml:id="d0">
      <inkml:trace xmlns:inkml="http://www.w3.org/2003/InkML" xml:id="stk0" contextRef="#ctx0" brushRef="#br0">19550 2809 156 0,'-74'9'60'1,"24"-6"-47"0,-27 8 4 0,37-8-1 11,-28 1-10-11,-22-4-1 14,-27 0-3-14,-18 0 1 13,-24 0-2-13,-13 0-1 0,-18 3 1 13,-11-3-4-13,-24 0 2 14,-10 0 1-9,-17-7 2-5,-18 7-1 13,-8 0-1-13,-13 4-2 14,-8 6 1-14,-10 9 1 14,-6 7 2-14,-8 2-1 13,-7-7-1-13,-4-2 16 14,-12 0 6-14,-6-17-4 13,-13-2-3-7,-3-2-8-6,-11 2-5 13,4-12-1-13,-1 12-1 14,6 0 0-14,12 0 0 0,6 5 4 13,14 2 5-13,7-5-5 13,16 10-2-13,22-8-23 14,12 6-11-14,35-10-66 20</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9:29:30.492"/>
    </inkml:context>
    <inkml:brush xml:id="br0">
      <inkml:brushProperty name="width" value="0.05292" units="cm"/>
      <inkml:brushProperty name="height" value="0.05292" units="cm"/>
      <inkml:brushProperty name="color" value="#FF0000"/>
    </inkml:brush>
  </inkml:definitions>
  <iact:action type="add" startTime="4602">
    <iact:property name="dataType"/>
    <iact:actionData xml:id="d0">
      <inkml:trace xmlns:inkml="http://www.w3.org/2003/InkML" xml:id="stk0" contextRef="#ctx0" brushRef="#br0">19090 2919 108 0,'-11'-7'41'1,"-2"7"-32"0,-14 3 9 0,12 4 3 0,-9 0-8 10,-8 7 0-10,-8-5-5 14,-10 1 0-9,-19-3-5 10,-7 5 0-15,-14-10 3 0,-19 10-5 0,-10-1-1 11,-11 6 0-11,-10 9 0 14,-8 4 0-14,-5 1 0 14,-6 2 0-14,-11-7 0 13,-4-5 15-13,-6-7 7 14,-3-2-6-9,-2-12-2-5,-5-7-4 14,2-7-1-14,-3-8-3 16,6-8-1-16,-5-3-3 14,7-9-2-14,-2-5 1 13,8-15-1-13,7-3 2 14,3-4 1-14,17-1-1 0,12-10-2 17,14 5 7-17,18 2 3 13,21 4 6-13,19-3 2 14,18 6 2-14,17-10 2 14,17 1-8-14,14-2-1 0,16 1-5 12,11-8 0-12,10-10-5 14,8 11-2-14,16-1 0 13,10-3-1-7,30-22-3-6,5 8 2 14,7 14-1-14,14 12-2 13,8 4-4-13,16 3 0 16,10 9 2-16,11-2 3 13,8 14 0-13,11 7-1 14,7 14-2-14,9 1-1 14,4 17 1-11,9 16 4-3,2 17-4 14,6 15 2-14,5 12 0 13,-1 9-1-13,-1 26 1 14,-9 14 3-14,-5 5 0 14,-16 17 3-14,-11 8-6 13,-15 3-1-13,-24 7 4 14,-24-7 2-9,-24 5-2-5,-24-5 1 14,-20-7 4-14,-25-11 5 14,-21-1-1-14,-18-14 3 0,-24-9-4 12,-16-12-2-12,-21-19 0 14,-27-2-1-14,-15-12 0 14,-22-5 0-14,-10-2-5 13,-11-7 1-7,-3-3-38-6,4-1-16 13,4-15-64 2</inkml:trace>
    </iact:actionData>
  </iact:action>
  <iact:action type="add" startTime="8432">
    <iact:property name="dataType"/>
    <iact:actionData xml:id="d1">
      <inkml:trace xmlns:inkml="http://www.w3.org/2003/InkML" xml:id="stk1" contextRef="#ctx0" brushRef="#br0">1871 8068 272 0,'31'-12'104'1,"-12"17"-81"0,29 6-6 0,-17-1-9 0,25 4-8 10,7 0 2-10,11 5-1 17,14 0-1-17,4 2 1 14,4 5 5-15,7 7 6 1,3 2 7 14,2 5 3-14,-2 0-11 0,-13 4-4 12,-6-4-10-12,-5-4 0 14,-11-8-8-14,-13-2-3 13,-13-5-10-13,-10-9-3 18,-11-5-9 17,-14-10-5-35,-18-8-5 0,-10-10-1 0,-11-5 19 0,-6-3 9 0,-7 4 23 43,5 3 9-43,3 6 25 0,7 7 13 0,6 4-6 0,5 2-3 0,5 6-8 0,9 4-4 44,7 5-8-44,8 6-3 0,6 4-7 0,2-1-2 0,3 0-4 0,-11 2-1 0,0-1-8 9,-10-1 0-9,-6 0-4 13,-13 5 0-13,-7-5-27 14,-9-5-13-14,-13-6-85 20</inkml:trace>
    </iact:actionData>
  </iact:action>
  <iact:action type="add" startTime="9076">
    <iact:property name="dataType"/>
    <iact:actionData xml:id="d2">
      <inkml:trace xmlns:inkml="http://www.w3.org/2003/InkML" xml:id="stk2" contextRef="#ctx0" brushRef="#br0">3146 8743 212 0,'16'-24'79'1,"-11"15"-61"0,0-12-10 0,3 9-8 13,6 0-6-13,12-2 4 14,8-7 12-14,14-5 6 13,10 0-8-13,16-2 18 0,14-5 9 0,7-2-5 12,13-3-2 2,14-2-14 6,5 0-6-20,16-2-5 0,10 4-3 44,14 0 1-44,10-2-1 0,19-4 2 0,13 1 1 0,19-1-1 0,12 4-2 0,22 0 1 0,14 7 1 45,15 0-3-45,8 9 0 0,10 1-4 0,14 6 1 0,8-1 0 0,13-1-1 94,5 5 4-94,13 2 0 0,6 5-2 0,5 4 2 0,0 3-1 0,-2 0-2 0,-1 0 0 0,-2 3 3 0,-3 2 0 0,0 2 1 0,6 0 2 0,-1 0 1 0,3 7-1 0,-3-2 1 2,-2 2-2-2,-11 0 2 13,-5-2-2-13,-13-1-1 14,55-4 1-14,-29-7-1 14,-21-4 4-14,-18-3 2 13,-11-5-2-13,-1-2-1 14,-4 0-1-9,-8-5 1-5,-6 5-4 14,-2-5 0-14,-14 2 1 14,-10-1 0-14,-16-4-3 13,-19 1 2-13,-7-2 1 14,-22 2 0-14,-15 2-3 0,-11 5 2 13,-24 0-1 1,-11 14 0-14,-12 7 0 5,-12 11 0-5,-12 15 0 13,-11 14-2-13,-11 22 0 14,-5 25 3-14,-8 19 0 14,-5 21 1-14,-8 7-3 13,-6 26 2 24,-7-5-1-37,-3 12-2 0,3 0 0 0,-9 0 0 0,-4-7 0 0,-9-21 3 56,-7 0 2-56,-9-10 2 0,-7-11-1 0,-6-15 1 0,-10-4-4 0,-5-14 0 0,-9-12 1 0,-5-17 2 46,-10-4-3-46,-14-19 0 0,-4-5 1 0,-12-18 2 0,-10-10-3 0,-11-7-2 40,-15-7 4-40,-6-5 1 0,-13 5-3 0,-8-7 1 0,-5 7-2 0,-11-5 0 48,-5 7 2-48,-18 3 0 0,-6-3-3 0,-19-2 0 0,-12 7 4 0,-25-7 1 0,-15 7-11 40,-19 5-4-40,-13 2-5 0,-16 2-2 0,-19 3 12 0,1 0 6 0,-17 2 2 0,-4 0 3 30,-12 0 0-30,-7 5 1 0,-13-5-2 0,-9 5-2 0,-12-5 1 0,-11 0 1 59,-14 5-3-59,-2-5-2 0,-2 7 2 0,-6 5 2 0,2 2 0 0,-2 3-1 0,0-8 1 44,0 3-1-44,0-12 11 0,8-2 7 0,3-5-5 0,5-7-2 0,13-2-6 0,11-7-4 40,18-1 0-40,13-9 1 0,19 0-1 0,6-2 2 0,12 0-4 0,14-5 0 0,15 5 3 46,25-5 1-46,7 5-4 0,27 2-1 0,16-7 1 0,23-2 0 0,19 0 3 41,21-10 3-41,24-11 9 0,11-10 3 0,18 0 9 0,16-11 6 0,0-27-6 0,11-11-1 0,-1-7-14 92,9-17-4-92,2 3-10 0,8-17 0 0,8 3-17 0,5-17-6 0,3-12-67 0,11-30-26 0,2-24-10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0:13.446"/>
    </inkml:context>
    <inkml:brush xml:id="br0">
      <inkml:brushProperty name="width" value="0.05292" units="cm"/>
      <inkml:brushProperty name="height" value="0.05292" units="cm"/>
      <inkml:brushProperty name="color" value="#FF0000"/>
    </inkml:brush>
  </inkml:definitions>
  <iact:action type="add" startTime="12801">
    <iact:property name="dataType"/>
    <iact:actionData xml:id="d0">
      <inkml:trace xmlns:inkml="http://www.w3.org/2003/InkML" xml:id="stk0" contextRef="#ctx0" brushRef="#br0">1270 5845 108 0,'5'-12'41'1,"1"10"-32"0,-6-10 6 3,0 12 1-3,0-7-12 13,-6 0-4-13,4 2 4 14,2-4 4-14,0-3 5 14,0 5 4-14,0-7 0 13,0 2 1-13,2 3-9 14,-2-8 6-14,6 3 2 0,-6 0 4 0,8-7 4 11,-3 2-2-5,8-7-2-6,0 5-9 13,6-5-5-13,7 5-7 14,6-7 0-14,-3-3 2 14,13 1 1-14,3-8 1 13,3 3 2-13,5-10 1 14,10 3 3-14,9-3-3 14,10-2 1-9,3 7-5-5,10 0 0 13,11 5-1-13,5-5 1 14,0-5 0-14,5 5 3 14,6 0-3-14,5 5 0 13,0 7-6-13,8 2 0 14,0 7 3-14,3 10 2 15,10-1-3-11,-3 8 1-4,9-3-2 13,-9-2 0-13,1 5 0 14,5-3 0-14,31 5 2 14,-10 0 2-14,-5 12-1 13,-6-5-1-13,1 7-2 14,-4-2 1-14,4-3 3 0,-1-4 1 12,0 2-1-6,1 7-2-6,-3-2 1 14,-3 4-1-14,0 10-5 13,-11 7 1-13,1 7 2 14,-1 12 1-14,-4 9-2 14,7 14 2-14,-5-2 1 13,-3 7 2-13,0 14-3 14,-2 7 0-9,-6 5 1-5,-10 7 2 14,-6 2-1-14,-7 5-1 13,-14 7-2-13,-13 7 1 14,-5 7-1-14,-3 8 0 13,-3 3 4-13,-5 22 1 14,-8 1-1-14,-2 13-2 14,-8-3-2-9,-9 8 1-5,-7-2 1 13,-8 16 2-13,0 4-3 14,-8 13 0-14,-6 4 3 14,-7 10 1-14,-6-8-4 13,-5 3-1-13,-5 0 3 14,-6 9 1-14,-7-7 0 0,-3 7-2 19,-3 5 1-19,-2-7-1 0,-9-5 0 13,-7-2 0-13,0-16 2 13,-8-10 3-13,-11-10 0 14,-13-13 2-14,-5-13-4 13,-3-8-2-13,-6-1-3 14,-7-12 1-14,3-13 1 14,-1-13 2-9,-10-20-1-5,0-5 2 14,2-17-2-14,-4-2 2 13,-9-17-2-13,3-13 2 14,-8-3 0-14,-5-2 1 13,-1-3-5-13,-4-2-1 14,-1 0 1-14,-2-7 2 14,-6-5 2-9,-2-5 1-5,5-8-5 13,-15-8 1-13,4-7 0 14,3-12 2-14,0 2-1 14,9-13 2-14,-9-5-2 13,-3-12-1-13,9 4 3 14,-9-15 0-14,6-3-1 13,-5-8-2-7,5-3 1-6,2-1-1 0,3-14-3 15,-5-10 0-15,8-4 4 14,0 0 1-14,5-12 0 14,13-2 1-14,5 5-4 13,1-5 0-13,8-1 1 14,10 4 0-14,5 11 2 14,6-5 1-12,-3-5 3-2,8 3 3 14,0-2 0-14,2-6 2 14,6-6-4-14,-2 2-2 13,4 5-2-13,1-5 0 14,5-7 0-14,2 14 1 13,-5-11-2-13,6-3 1 14,5 7-2-8,-1-12 2-6,12-4-2 13,2-3-1-13,10-2 1 16,6-7 1-16,8 7 5 0,0-7 4 12,8 47-4-12,5-73-2 14,-3-2 0-14,-2-3-1 14,0 5-2-14,-3 12 1 17,5-5-2-17,1 7 2 0,10-2 0 13,5-8 1-13,8-8-2 16,8-17 1-16,6-5 0 14,-1-9 3-14,1 9 1 14,2-7 3-14,5 12-7 13,1-12-2-13,10 12-8 14,2-10-3-12,6 7-32-2,11 3-15 14,-1 12-56-14,6 2-26 14,-11 16 10 0</inkml:trace>
    </iact:actionData>
  </iact:action>
  <iact:action type="add" startTime="14857">
    <iact:property name="dataType"/>
    <iact:actionData xml:id="d1">
      <inkml:trace xmlns:inkml="http://www.w3.org/2003/InkML" xml:id="stk1" contextRef="#ctx0" brushRef="#br0">1879 4140 192 0,'13'-40'74'1,"-11"19"-58"0,6 2 7 0,-5 12 1 0,5-2-2 10,8-8 2-10,-3 3-9 14,11-12-2-14,2 5-7 20,3-7 3-20,14 0 3 0,-4-3-2 0,12-2 0 11,-1-2-4-11,11-5 1 14,8 0-2-14,7-7 2 14,4 7-4-14,10-3 0 13,8 3 1-13,7 3 0 14,9-3-2-14,8 5 1 14,8 2-4-9,12-5 0-5,12 10-1 13,5 0 0-13,2-3 4 14,-2 10 1-14,7-5-4 14,6 12 1-14,3-3-2 14,5 13-2-14,5 8 3 13,3 6 2-13,-5 9 0 14,-1-1-1-9,-7 6-2-5,-1 2 1 13,-7 0 1-13,-3 0 0 14,-10-1 0-14,-6 6 0 14,-5 9-3-14,-8 7 2 13,-8 5 1-13,-8 9 0 0,-6-2 0 15,-7-5 0-15,11 21 0 18,-30-2 0-18,-18-7 0 0,-14-5 2 13,-15-2-1-13,-14-5-1 13,-10-2 3-13,-13-3 0 14,-11 5-4-14,-8 5 1 14,-13 0 0-14,-8-5 0 13,-11-5 0-13,-7 3 0 14,-6 0 2-9,-13-3 1-5,-11-2 3 13,-10 0 3-13,-8-2 0 14,-6-10 2-14,-10-2-6 14,-2 0-3-14,-9-5 1 13,-5-2 0-13,-8 0 1 14,-13 0 0-14,3-5-2 16,-11 5-2-13,-8-3 3-3,-6 1 0 14,-4-3-4-14,-9-7 1 13,-5-7 0-13,-5-7 2 14,3-7 3-14,-14 0 2 0,8-7-3 13,-2 0-1-13,8-5-1 13,-9 0 1-13,9-2 2 20,2-5 2-20,6 0-1 0,12-9-1 13,6-5 1-13,16-2 3 14,5-10 2-14,9 5 1 13,20-5-2-13,16 3-1 14,16-10 1-14,27-9 1 14,20-10 10-14,30 3 4 13,16-19-5-8,23-5-1-5,19-2-27 14,19-7-9-14,15-5-47 13,11 0-19-13,10-2-102 14</inkml:trace>
    </iact:actionData>
  </iact:action>
  <iact:action type="add" startTime="40514">
    <iact:property name="dataType"/>
    <iact:actionData xml:id="d2">
      <inkml:trace xmlns:inkml="http://www.w3.org/2003/InkML" xml:id="stk2" contextRef="#ctx0" brushRef="#br0">11060 4796 144 0,'47'7'55'1,"-18"-2"-43"0,11 2 14 0,-16 0 6 11,10 0-12-11,9 0-1 14,7 0-13-14,5 5-4 13,4-5-2-7,12 0 0-6,6 7 0 0,5-2 0 13,5 9 0-13,14-2 4 13,2 0 2-13,3 2 4 14,2-2 4-14,3-3 1 13,-2-4 3-13,-6 0-4 14,3-10 0-14,-6-2-8 14,-4-7-4-9,-4 0-1-5,-2-5-1 14,3-4-3-14,-1-3 2 0,1 0 1 12,-8-2 0-12,-6-5 0 16,-2-7 2-16,-9 0 3 14,-7-9 2-14,-8-5-8 14,-8-12-4-14,-8-7-2 16,-5-9 1-16,-8 2-1 0,-6-7 2 14,-7-7 3-14,-8-7 1 14,-6 5 1-14,-8-3 2 13,-7-2-3-13,-11-5 0 14,-8 10-1-14,-14 2 0 13,-9 2-3-13,-15 3-1 14,-28-17-2-9,-5 19 0-5,-14 12 0 14,-8 14 0-14,1 7 2 13,-11 14 2-13,-3 0-1 14,-5 12 4-14,-9 2 0 15,4 12 1-15,0 14 0 0,2 12 2 13,0 16 1-13,11 17 3 18,10 9-1-18,8 0 0 14,6 12 5-14,10 7 4 13,6 4-5-13,15-1-1 0,13-3-4 13,14 0-3 2,13 7 13-15,13 2 7 0,14-9-10 12,10 7-6-12,8 0-3 14,8 0 0-9,8 0-3-5,13-7 0 16,19-2-1-16,18 4 0 13,13 5 6-13,14 0 5 14,10-7 1-14,3 0 2 14,5-5-6-14,11 3-2 13,12-10-42-13,36-7-19 14,28-2-68-11</inkml:trace>
    </iact:actionData>
  </iact:action>
  <iact:action type="add" startTime="53635">
    <iact:property name="dataType"/>
    <iact:actionData xml:id="d3">
      <inkml:trace xmlns:inkml="http://www.w3.org/2003/InkML" xml:id="stk3" contextRef="#ctx0" brushRef="#br0">8549 8202 248 0,'45'-5'93'1,"-22"5"-72"0,15 0 14 0,-20 5 2 0,11-1-19 10,8-1-7-10,8 1-7 14,5-1-1-14,9-3-2 14,4 5-1-14,17-3 1 0,9 5-4 12,12 0 2-12,15 5 3 14,9 2 3-14,2 5 7 14,8-5 2-9,8 0 4-5,-6-2 3 13,6-1-2-13,0-8 0 14,-3-3-4-14,3 0 1 14,-3-7-5-14,-5 0-1 13,-37 0-2-13,45-19 0 14,-8-3-4-14,-5-8-3 13,-9-10 2-7,-7-7 0-6,-8-7-1 14,-6-1 1-14,1-8-4 13,-3-5 0-13,-3-5-1 14,-5-7-2-14,-3 0-2 0,-5-7-1 12,-2 2 4-12,-6 2 1 14,-3 10-1-14,-5-2 2 14,1 5-4-9,-4 8-1-5,1-4 0 14,-4 12 2-14,-7 3 4 13,-5 10 2-13,0 1 2 14,-11 15 0-14,-11 6-2 14,-10 12-2-14,-27 6-6 13,-20 13 1 5,-22 12 0-16,-11 9 3-2,-12 11 3 14,-12 5 0-14,-2 6-1 14,6-1 1-14,7-7-1 13,8 0-3-13,19-8 2 14,13-3 3-14,13-11 1 13,16-6-6-13,16-9 0 14,16-13-15-8,21-9-5-6,16-14 9 13,10-2 8-13,-2-2 4 14,-3-3 4-14,0 11-6 0,-2 3-1 12,-6 12 4-12,-3 10 2 14,-4 4 5-14,-4 7 3 14,-4 9 0-14,-9 5 0 13,-5 5-1-7,-5 2 0-6,-6 1 2 13,-2 4 1-13,3-3-5 14,-3 1-2-14,2 2 0 14,1-7 0-14,-1 2-16 13,1-9-6-13,-1-8-40 14,1-8-17-14,-3-10-71 23</inkml:trace>
    </iact:actionData>
  </iact:action>
  <iact:action type="add" startTime="54567">
    <iact:property name="dataType"/>
    <iact:actionData xml:id="d4">
      <inkml:trace xmlns:inkml="http://www.w3.org/2003/InkML" xml:id="stk4" contextRef="#ctx0" brushRef="#br0">10790 8333 352 0,'2'3'132'1,"4"-6"-103"0,-1-1-1 12,0-1-7-12,1 3-15 14,4-5-3-14,9-5-9 13,10-9-4-13,10 2 6 14,17-7-10-14,10-2-2 0,19 0 5 0,15-5 4 18,6 4 7-18,13 4 2 14,8 6 6-14,3 5 5 0,5 9-3 12,-6 12 0-12,-7 12-6 14,0 7-3-14,-3 9-3 14,-8 12 1-14,-5 9 1 13,-8 1 0-13,-6 4 8 14,-4-5 5-9,-6-6-2-5,-8-6 1 14,-8-4-7-14,-8-11-3 13,-8-8-28-13,-13-7-12 14,-15-14-19-14,-14-14-5 13,-16-12-6-13,-14-7-2 14,-12-2 2 1,-8-5 7-10,-1 5 41-5,6 9 57 14,6 4 32-14,7 11-6 14,11 11-4-14,7 11-9 13,12 11-5-13,7 6-24 14,5 2 12-14,1 6 6 0,-1-1-7 12,-2-2-3-12,-5 0-20 0,-6-5-7 13,-8-2-16-7,-10-12-3 8,-8-5-25-14,-13-13-10 0,-9-8-50 17,-10-12-20-17,-5-6 15 14</inkml:trace>
    </iact:actionData>
  </iact:action>
  <iact:action type="add" startTime="55198">
    <iact:property name="dataType"/>
    <iact:actionData xml:id="d5">
      <inkml:trace xmlns:inkml="http://www.w3.org/2003/InkML" xml:id="stk5" contextRef="#ctx0" brushRef="#br0">10499 8404 384 0,'10'5'143'1,"-2"2"-112"0,13 0-3 0,-5 0-12 11,13 0-15-11,11 7-2 14,10 2-7-14,19 6-2 17,16 6 5-17,15 19 0 0,17 19 1 13,18 14 0-13,8 16 3 0,10 24-2 13,8 19 1-13,9 28 8 13,2 21 6-13,0 14 3 14,-6 12 0-14,-17-7-3 14,-9-12 0-14,-19-16-7 13,-15-26-1-7,-16-24-2-6,-18-23 1 14,-14-23-11-14,-13-25-2 13,-11-25-17-13,-7-19-6 14,-6-23 5-14,-5-24 1 13,-6-19 11-13,-2-9 5 14,-5-5 2-14,-3 5 1 14,0 7 2-9,0 14 2-5,0 7 10 13,0 33 15 2,5 26-2-15,6 16 4 14,-1 17 0-14,4 0 5 13,-1-3 3-13,-5 3-13 14,-3-12-3-14,-8-7-14 0,-10-7-5 16,-16-12-7-12,-19-7-1-4,-31-16-21 14,-8-17-8-14,-3-7-77 13,13-14-76 2,27 0 60-15</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1:41.634"/>
    </inkml:context>
    <inkml:brush xml:id="br0">
      <inkml:brushProperty name="width" value="0.05292" units="cm"/>
      <inkml:brushProperty name="height" value="0.05292" units="cm"/>
      <inkml:brushProperty name="color" value="#FF0000"/>
    </inkml:brush>
  </inkml:definitions>
  <iact:action type="add" startTime="5038">
    <iact:property name="dataType"/>
    <iact:actionData xml:id="d0">
      <inkml:trace xmlns:inkml="http://www.w3.org/2003/InkML" xml:id="stk0" contextRef="#ctx0" brushRef="#br0">9178 6704 224 0,'-55'51'85'1,"15"-22"-66"0,-29 11 10 0,32-26-1 11,-16 4-16-11,-15 1-7 14,-20-5-1-14,-10 0-1 13,-10-6-1-13,-11-8-4 0,-3-10-1 13,3-6-1-13,-3-13 3 14,6-3 15-14,5-8 8 15,5-8 5-12,5-6 1-3,4 0-2 14,15-4-1-14,10-4-8 14,14-3 0-14,10 1-4 13,14-9 2-13,13-12 1 14,15-2-1-14,17-9-7 14,21-15-5-14,18-8 4 13,14 3 5-7,15-6-8-6,19-3-5 13,10 17-2-13,14 16-1 0,13 17-2 13,10 14 1-13,12 21-2 14,1 26 2-14,1 14 3 13,-3 28 1-13,-5 33-4 14,-6 26 1-14,-4 38 2 20,-20 16 1-20,-17 21 1 0,-17-9 0 13,-21 9 4-13,-24-16 2 13,-23-19 4-13,-16-4 4 14,-22 11-6-14,-18-24 0 13,-13-23-4-13,-11-12-3 14,0-20 0-14,0-8-1 14,0-14-27-9,0-5-9-5,1-5-143 13</inkml:trace>
    </iact:actionData>
  </iact:action>
  <iact:action type="add" startTime="7140">
    <iact:property name="dataType"/>
    <iact:actionData xml:id="d1">
      <inkml:trace xmlns:inkml="http://www.w3.org/2003/InkML" xml:id="stk1" contextRef="#ctx0" brushRef="#br0">18251 8496 284 0,'21'-7'107'1,"-18"7"-83"0,-1 2-12 0,-2-2-8 11,-2 7-8-11,-4 5 2 14,1-5 1-14,-3 7 1 14,0-7 0-14,-2 5-3 0,-6-5 2 12,-3 0-1-12,-4 0 0 14,-4-2 2-14,-5-3 0 0,-7 3 0 19,-4 2 0-19,-2 5 0 13,-5-3 0-13,-6 3 2 14,-4-5 3-14,-9 0 0 14,-8 0 0-14,-2-2-1 13,-6-5 0-13,-5 0 0 0,-5 2 0 13,-3 5 4-13,3 0 3 17,-3 0 0-11,-11 5 1-6,-4 0-4 13,-14-5 0-13,-11-5-5 14,0-4-2-14,-7-3 0 14,-1-2-1-14,3-3 0 13,9 1 2-13,4 7-1 0,8 2 2 13,6 0 2-13,5 7 4 14,-3-3-2-9,11-1 1-5,5 4-5 20,3-2 0-15,7-3-1-3,9 5 1-2,-6 0-2 14,14 5 2-14,5-5-4 14,2 0 0-14,-2-7 1 13,-5 0 0-13,-4 0 0 14,4-7 2-9,-3 0 1-5,-3-5 1 14,0 10-2-4,-2-3-2-4,5 3 7 0,0-3 5-4,0 5-4-2,2 0 0 13,1 5-2-13,0-3-1 14,2-2-3-14,3 0-2 13,-6 0-2-4,-7 0 1-9,-6-2 3 14,0-3 1-14,-5-4-4 13,-5-3 1-12,-3 0-5-1,6-2 1 14,-1-5 2-14,-2 5 1 13,2-2 3-13,1-3 1 14,-4 0-1-14,4-2-2 14,-1 0 1-11,3-5-1-3,8 5 0 14,11-3 0-14,5-4 2 13,7 0 1-13,9 2 1 14,10-3 0-14,9-1 2 14,4-3 3-14,3-9-4 13,3-5-1-13,0-19 0 14,3-7 0-8,-1-2-7-6,6-5 0 13,2-3-1-13,3-4 2 14,3-4 1-14,2-4 1 14,3 30 0-14,6-48 2 13,-1 5-1-13,0-8-1 14,1 36 1-14,-1-47-1 0,0 12-3 19,3 5 2-19,3 6-6 14,2 8 0-14,5 13 1 13,4 10 1-13,7 12 3 0,2 7 1 13,4 2-2-13,7 12 0 14,8 5 2-14,9 2 0 13,12 12-2-13,11 2 2 14,8 12-4-9,19 3-1-5,10 8-4 14,16 8-1-14,13 2 3 14,16 0 3-4,8 7 5-3,5-2 4-1,11 2-6-4,2-2 0-2,1-5 2 14,-1-2 4-14,6-5-1 13,5 0 0-6,3-7-1-7,5 0-2 14,11 0 1-14,4-5-1 14,1 5 0-14,11-7 2 13,-9 0-1-4,-4 0-1-4,-6-4-2 3,-8-4-1-3,-8 6 2-3,-3-3 2-2,-5 5 0 17,-5 2 2-17,-5-2-4 14,-3 7 0-14,-11 7-1 14,-16-2 0-14,-12 2 2 0,-12 0 2 12,-12 7-3-12,-17 5-2 14,-7 2-1-14,-11 5 0 14,-8 10 0-14,-5 15 0 13,-8 17 3-7,-8 12 2-6,-8 26 0 14,-11 17-1-14,-5 11 1 13,-10 7 1-13,-4 5-1 14,-7 2-1-14,-5-7-2 13,-6-14 1-13,-2-7 5 14,-6-14 2-14,-4-8-2 14,-1-15-3-9,-3-6-3-5,1-6 1 14,-3-5-26-14,-1 2-11 13,1 2-111 2</inkml:trace>
    </iact:actionData>
  </iact:action>
  <iact:action type="add" startTime="13340">
    <iact:property name="dataType"/>
    <iact:actionData xml:id="d2">
      <inkml:trace xmlns:inkml="http://www.w3.org/2003/InkML" xml:id="stk2" contextRef="#ctx0" brushRef="#br0">9194 5864 244 0,'3'-5'90'1,"0"5"-70"0,-3 0 4 12,2 0-5-12,-2-2-10 14,3-8-3-8,0 3-3-6,2-2-3 13,3-10 1-13,2 0-4 0,4-2 2 13,1-5 7-13,4-7 4 0,2-2 6 12,6-10 4-12,4 3-1 14,4-3-2-14,4-4-5 14,6 4-2 0,11-9-4-14,10 0 1 5,11 0-2-5,7 2 0 13,6-2-3-13,11 0 1 14,5 0-2-14,2 0-1 14,9-5-2-4,2 5 1-3,2 0 1-1,6 2 0 1,6 5-5-1,2-2 1 0,8 4-3 1,2 3 2 1,3 2 3-3,3 2 1 0,0 10 1 3,5 9 0-2,3 5-3 1,0 14 0-3,2 7 2-4,-5 7 0 14,3 12-4-14,-8 5 1 14,-3 4 4-14,-3 19 2 13,-5 12-3-12,1 14-1-1,-4 9-2 14,27 45 3-14,-13 0 0 14,-3 12 1-14,-13 0-3 13,-16-5 2-13,-8-7 1 14,-10 0 2-14,-11-12 5 14,-11 3 4-14,-10-10-2 13,-13-13 0-7,-14-8-5-6,-5-14-1 14,-10-15-1-14,-6-6-2 13,-3-16 1-13,-7-3 1 14,-3-15-3-14,0-6 0 13,-3-5 3-13,0-7 1 0,1-11-10 13,-1-6-5-13,0-9-8 20,3-6 0-20,0-4 4 14,3-4 2-14,-3-2 2 0,-1-10 0 12,-1 5 4-12,-1-2 5 14,-2 5 0-14,-3 4 1 14,0 9 2-14,0 5 0 13,0 0 0-13,0 12 0 14,-6 19-3-9,1 21 7 10,2 14 4-15,6 10 5 14,5 6 2-14,3 8-6 13,2-6-3-13,3 1-3 14,-6-7-3-14,4-10 3 14,-4-11 0-14,-2-7-1 13,-3-5-2-8,-2-8-2-5,-8-4 1 14,-11-2 5-14,-13-9 5 14,-11-10 6-14,-13-3 5 13,-10-9-10-13,-6-7-3 14,-3 1-5-14,6-8-2 13,8 0 1-13,5-3-1 0,8 4-47 20,5-4-18-20,14 6-73 13</inkml:trace>
    </iact:actionData>
  </iact:action>
  <iact:action type="add" startTime="16508">
    <iact:property name="dataType"/>
    <iact:actionData xml:id="d3">
      <inkml:trace xmlns:inkml="http://www.w3.org/2003/InkML" xml:id="stk3" contextRef="#ctx0" brushRef="#br0">16529 11181 208 0,'18'-2'79'1,"-18"-3"-61"0,0 5-7 12,0 0-7-12,0 0-6 14,-3 0-2-14,-2 0 5 14,-3 0 1-14,-2 5 0 13,-6-3-6-13,-3 6 0 0,-5 3 4 13,-7 1 2-8,-6 2 6-5,-8-7 5 16,-11 5 4-16,0-3 4 0,-4-4-7 13,-4-3-3 1,-5 3-4-14,-5-2 0 0,0-3-2 13,0 4 0-13,-3-4-12 13,-5 0-3-13,-5 0 11 18,2 0 9-18,-2 0-7 0,-6 7-1 13,1-7-2-13,2 7 2 13,-3-2-1-13,-2 2-1 14,-8 2 1-14,5 3 1 14,0 0-1-14,-2 2 2 13,2 0-2-13,5 5-1 14,3-2 5-9,3-3 1-5,-1 4 0 14,4 1-1-14,2-5-1 13,10 0 0-13,9-6 0 14,7-8 2-14,9 0 3 13,7-8 5-13,6-1-2 14,7-10 3-14,3 0-6 14,3-13-3-9,5-11-3-5,6-9 0 14,4-9-2-14,4-7-1 13,-1-5-2-13,3-7-1 0,3-7 4 13,-1-12 1 1,1 5 0-14,0 5-2 0,-1-10-2 13,1 5 1-13,0 0 1 14,2 2 0-9,0 5-3 10,0-7 0-14,-2 7-3-1,0 12 1 14,-1 9-4-14,4 12 1 13,-1 2-1-13,6 12 1 14,2 10 0-14,3 4 0 13,2 5 5-13,3 4 1 14,6 8 2-11,2 4 0-3,3 10 0 14,5 2 0-14,5 7 0 13,8 0 0-13,6 7 0 14,15 5 2-14,6-7-1 14,10 2-1-14,9 5 1 13,9-7 1-13,12-3-3 14,5-4 0-9,15-5 1-5,3 0 2 14,6-7-1-14,5-7-1 15,-3 5-2-15,0-10 1 0,-5 0 1 13,-11 3 2-13,-7-3-3 14,-12-2 0-14,-7 7 3 13,-11-5 1-13,-13 5-4 18,-7 5-1-18,-7 2-2 14,-7 7 3-14,-8 2-2 0,-5 15 1 12,-6 25 0-12,-5 26 0 14,-5 24 2-14,-6 28 2 13,-5 5 5-13,-2 4 6 14,-11 5 2-14,-5-16 0 14,-3-5-3-9,-3 2-2-5,-2-14-6 14,-1-9-3-14,-2-5 2 14,6-2 0-14,-1-10-1 13,0-6 1-13,1-11-44 14,2-3-17-14,5-11-81 14</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2:02.952"/>
    </inkml:context>
    <inkml:brush xml:id="br0">
      <inkml:brushProperty name="width" value="0.05292" units="cm"/>
      <inkml:brushProperty name="height" value="0.05292" units="cm"/>
      <inkml:brushProperty name="color" value="#FF0000"/>
    </inkml:brush>
  </inkml:definitions>
  <iact:action type="add" startTime="5275">
    <iact:property name="dataType"/>
    <iact:actionData xml:id="d0">
      <inkml:trace xmlns:inkml="http://www.w3.org/2003/InkML" xml:id="stk0" contextRef="#ctx0" brushRef="#br0">12417 3173 132 0,'-13'0'49'1,"-6"3"-38"0,-15 4 12 0,18-7 3 11,-19 0-17-11,-12 0-4 14,-9 0-2-14,-10 0 2 13,-13 0-2-13,-14 5-4 0,-5-5 0 0,-15 2 1 17,-12-2 0-17,-12 0 6 13,-14 0 4-13,-8-2 3 14,-13-3 5-14,-3 2-1 14,-10-1-1-14,-8-3-4 13,-11 7 0-13,-5 0-7 14,-5 7-3-14,-8 0-1 0,-3 5-1 16,-8 2 0-11,-8 0 2-5,-7 0-1 14,-9-7 2-14,-10 5-2 14,-3-8-1-14,-3-1 5 13,6 4 4-13,8-7 1 14,-6 5 2-14,16-3 0 13,-2-2 2-13,8 5-5 14,7-5-3-8,11 0-3-6,11-5 0 13,23 5-2-13,20-2-1 0,20-3 1 13,18-2 1 1,22 7-1-14,16-7-1 0,13 4-2 13,16-8 1-13,-8 4-74 14,21-5-34-14,18-7 2 20</inkml:trace>
    </iact:actionData>
  </iact:action>
  <iact:action type="add" startTime="13967">
    <iact:property name="dataType"/>
    <iact:actionData xml:id="d1">
      <inkml:trace xmlns:inkml="http://www.w3.org/2003/InkML" xml:id="stk1" contextRef="#ctx0" brushRef="#br0">9377 5892 52 0,'-29'-5'19'1,"16"10"-15"0,-14-5 12-1,16 3 7 1,-7 1 3 14,-3-4 4-14,-6 0-5 14,-4 0-1-14,-9 0-7 13,-5 0 0-13,-5 0-8 14,-9 5-3-14,1-5-3 13,-5 0 0-13,-6 0 0 0,-3 2-4 13,-7-2-1-8,-3 0 7-5,-3-7 6 14,-5 3 1-14,-7 1 1 0,-1-4-3 13,0 2-1-13,-5 3-5 13,2 2-3-13,1 0 2 14,-6 0 0-14,-8 2 5 13,3-4 3-13,-3-3-2 14,-2 5 0-8,-1-7-5-6,1 0-3 13,-3 0 2-13,2 7 0 14,6-7-4-14,0 2-1 13,0 5 1-13,0 0 0 14,2-2 1-14,6 2 0 14,-3 0 0-14,3 0 2 13,5-5 5-7,3 5 6-6,5-2-3 14,3 2 0-14,2-5-2 13,11 5 2-13,-8-7-3 14,13 0-2-14,11 3-2 13,13-4 0-13,11 1-4 14,7 5 0-14,9-3-56 14,7-28-97 7</inkml:trace>
    </iact:actionData>
  </iact:action>
  <iact:action type="add" startTime="22976">
    <iact:property name="dataType"/>
    <iact:actionData xml:id="d2">
      <inkml:trace xmlns:inkml="http://www.w3.org/2003/InkML" xml:id="stk2" contextRef="#ctx0" brushRef="#br0">13420 6323 80 0,'-14'11'30'1,"4"1"-24"-1,-9 5 10 1,9-10 3 12,-9 4-7-12,-5 1-2 14,-2-2-5-14,-6-3-4 14,-5-3 0-9,-10-1-1-5,-6-6 0 14,-8-1 0-14,0-11 0 13,-5 6 0-13,-3-7-3 16,-2 1 2-16,-6-1 10 13,0-3 3-13,0-2 1 0,-5-2 2 13,3 1-8-13,-6-4-2 18,3-2-3-18,0-5-2 0,0 0 3 13,0-7-2-13,0 0-1 14,5 0 1-14,3-2-1 0,8-3 13 12,8-2 8-12,5 0-1 14,3 0-2-14,5-7-6 13,5 0 0-13,6 0-7 14,5 0-1-9,8-5-2-5,7-2-2 13,14-5 1-13,8-2 1 14,8-3 8-14,8 8 3 14,8-8 2-14,7 8 4 15,4-3-7-15,7 5 1 14,6 0-8-14,7 4-1 13,19-11-2-9,5 0 1-4,3 2-4 14,8 7-2-6,3 10-1 0,-1 4 0-2,6 5 0 1,3 7 3-1,2 12-2 2,0 7 1-3,3 0 2 2,-1 9 0-1,1 17 0 1,5 2 0-1,6 19-5 1,-9 7-1-1,-2 14 0 1,-3 7 2-6,-5 19-1-1,-11 14 4 14,-8 17-2-14,-2 11 1 13,-11 12 2-13,-10 7 0 14,-14-2-3-14,-11-12 2 13,-15-7 1-13,-13-10 2 10,-14-4 5-10,-13-5 4 14,-15-9 0-14,-9-10 3 14,-8 5-3-14,-7-7 1 17,-6-7-9-10,-3-4-4-6,6-4 0-1,5-11 2 14,8-6-20-14,6-9-7 14,7-6-84-7,0-18-48 7,8-8 70-14</inkml:trace>
    </iact:actionData>
  </iact:action>
  <iact:action type="add" startTime="24460">
    <iact:property name="dataType"/>
    <iact:actionData xml:id="d3">
      <inkml:trace xmlns:inkml="http://www.w3.org/2003/InkML" xml:id="stk3" contextRef="#ctx0" brushRef="#br0">15899 6348 144 0,'-16'-18'55'1,"-3"4"-43"0,-12-8-3 0,12 15-5 11,-5-7-7-11,-5-7 2 14,-3-10 3-14,-2-1 1 13,0-4-1-13,-1-11 1 0,4 0 0 0,-1-5 12 19,3 3 7-19,0-10-2 13,5 5 0-13,3 0 0 14,5-5 0-14,5-2-3 0,6 7 0 12,8 0-3-12,4-5-1 14,7 7-3-14,4-2-1 14,6-2-3-14,5-1-1 13,6 3-1-7,4 5 0-6,6-5 2 13,5-3 3-13,3 3-2 14,6-7-2-14,4 2-2 14,1 5 0-14,7 5-2 14,11-3 2-14,0-2-2 13,5 7-1-13,9 0 1 14,7 7 1-9,0 0-3-5,5 5-2 14,6-3 2-14,0 5 0 14,2 5 1-14,3 0 0 13,1 2-3-13,4 5 2 14,8 2-1-14,3 5 0 0,32 0 2 13,-3 2 2 1,-3 12-1-8,-7-5-1-6,-1 10-2 0,-5 2 1 12,3 0 1-12,3 5 0 14,-4 2 0-14,4 5 0 14,-3 4 0-14,2 3 0 13,3 0 0-13,-10 0 0 14,-3 7-3-14,-3 0 2 14,-10 2 1-9,-1 0 0-5,-7 5 0 13,-3 5 0-13,-11 4-3 14,-2 15 2-14,0-1 1 14,-3 3 0-14,-10 0 0 13,-8 9 0-13,-6 3-3 14,-8 4 2-14,-7-7 1 13,-11 10 0-7,-14 9 0-6,-9-2 0 14,-12-5-3-14,-10 0 2 13,-11 2-1-13,-10-2 0 14,-11 0 2-14,-13-14 0 0,-2 0 0 13,-12-5 0-13,-10 1 0 13,-13-4 2-13,-8 1-1 20,-8-16 2-20,-15-1-4 0,-17-14-2 13,0-2 2-13,-10-7 0 14,0 2 3-14,-1-7 1 13,-4 5-4-13,4 0-1 14,4 0-2-14,-4 2 3 14,-1 1 0-14,-1-4 3 13,-8 1-1-8,-3-7-1-5,-7-2 3 14,-9 1 0-14,-4-4-4 14,-9 8-1-14,0-6 3 13,-2-2 1-13,-5-7 0 16,-4-11-2-16,1-11 1 0,-8-13-1 13,0-9 0-13,0-10 2 17,5-3-1-17,11 6 2 14,2 4-2-14,19 0-1 13,13 4-10-13,11-1-6 14,10-3-111-14</inkml:trace>
    </iact:actionData>
  </iact:action>
  <iact:action type="add" startTime="40059">
    <iact:property name="dataType"/>
    <iact:actionData xml:id="d4">
      <inkml:trace xmlns:inkml="http://www.w3.org/2003/InkML" xml:id="stk4" contextRef="#ctx0" brushRef="#br0">2384 10170 384 0,'5'7'145'1,"-10"7"-112"0,-14 31-6 12,14-17-7-12,-11 31-16 14,-2 21-2-14,-9 21-4 13,1 5 1-13,-11 9 1 14,0 8 2-15,-3-4 3 1,3 1 9 13,0 0 5-7,8 0 6-6,-6-12 4 13,14-2-6-13,-3-5-4 14,3-9-11-14,3-17-5 0,2-9-16 13,0-16-4-13,5-13-42 13,11-30-124 2,0-25-48 4,3-18 78-14</inkml:trace>
    </iact:actionData>
  </iact:action>
  <iact:action type="add" startTime="40360">
    <iact:property name="dataType"/>
    <iact:actionData xml:id="d5">
      <inkml:trace xmlns:inkml="http://www.w3.org/2003/InkML" xml:id="stk5" contextRef="#ctx0" brushRef="#br0">2093 10034 368 0,'53'-31'140'1,"-27"22"-109"0,11-10 5 0,-10 14-7 14,10 3-24-14,24-3-6 14,13 12-10-14,18 5-4 13,17 21 9-13,7 14 2-1,9 21 4 15,-6 17-5-14,-14 4 1 14,-17 5 13-12,-22 5 8-2,-21-12 3 14,-27-7 0-14,-20-5-4 13,-25-9 0-13,-10-7-9 14,-13-12-2-14,-8-12-14 14,0-9-4-14,-1-7-10 13,6-10 0-13,8 3-1 14,3-9-1-9,10-3-16-5,6-3-7 14,7-2-53 0,4-4-63-14,7 4 48 14</inkml:trace>
    </iact:actionData>
  </iact:action>
  <iact:action type="add" startTime="40704">
    <iact:property name="dataType"/>
    <iact:actionData xml:id="d6">
      <inkml:trace xmlns:inkml="http://www.w3.org/2003/InkML" xml:id="stk6" contextRef="#ctx0" brushRef="#br0">3067 11414 304 0,'10'21'112'1,"-5"-9"-87"0,-2 9 0 0,2-9-5 11,-2-2-14-11,5 1-1 14,-5 1-3-9,2-5 1-5,-5-4-2 13,3 1 2-13,-3-4 0 0,5-4 1 13,-3 4 2-13,1-8 6 14,2 8 4-14,-5-2 1 13,3-3-1-13,-3 5-4 14,0 0-2-14,0 0-4 14,0 7 1-9,-3 8 0-5,-2 15 3 14,0 12-1-14,-3 13 0 13,-5 10-1-13,-1 4 0 14,4-4-4-14,-6-3-1 0,5-11-3 13,-2-8-1-13,3-10 3 13,2-8 1-13,5-10-6 14,-2-15 0-9,10-15 1-5,11-17 3 14,8-15 0-14,7-3 2 14,4 3-4-14,2 2-2 13,0 3 6-13,3 4 3 14,-1 6-1-14,1 3 2 14,-3 8-4-14,-3 2 0 13,1 1 1-8,-1 8 0-5,-2 5-5 14,2 17 1-14,1 9 0 14,-1 5 2-14,3 9 5 13,-5 5 4-13,8 0-6 14,-3 0-1-14,0 0 2 13,8-4 1-13,16-6-8 14,7-4-1-9,9-5 2-5,-3-11 2 14,5-6-5-14,-4-8 0 13,-7-10-4-13,-15-12 2 14,-8-3-10-14,-8 1-3 0,-16-2-4 13,-10 9-2-13,-14-1 5 13,-12 11 3-13,-12 11 5 20,-5 4 2-20,-5 10 6 0,-5 15 1 19,-3 4 13-12,3-1 5-7,2 8 5 13,11 0 4-13,13 7-4 14,11 8-3-14,18 6-10 0,13 2-3 13,11-6-1-13,8-6 2 13,11-4-19-6,7-14-5-7,4-11-30 14,1-15-9-14,12-10-30 14,-4-9-12-14,4-6-38 13</inkml:trace>
    </iact:actionData>
  </iact:action>
  <iact:action type="add" startTime="41455">
    <iact:property name="dataType"/>
    <iact:actionData xml:id="d7">
      <inkml:trace xmlns:inkml="http://www.w3.org/2003/InkML" xml:id="stk7" contextRef="#ctx0" brushRef="#br0">5514 12143 232 0,'53'-28'88'1,"-35"-2"-69"-1,-4-3 6 1,-12 19-2 13,-4-8-15-13,-9 4-2 0,-10 3-4 14,-16 4-2-14,-11 15 1 13,-7 11 12-13,-4 10 6 0,-1 11 13 13,4 11 4-13,6 12-3 14,10-1 0-11,11-1-8-3,16 6-3 14,13-2-12 0,13-4-4-14,16 2-15 0,8-15-4 13,16-15-21-13,0-22-7 14,5-14-19-14,11-26-7 13,2-14-63-7</inkml:trace>
    </iact:actionData>
  </iact:action>
  <iact:action type="add" startTime="41741">
    <iact:property name="dataType"/>
    <iact:actionData xml:id="d8">
      <inkml:trace xmlns:inkml="http://www.w3.org/2003/InkML" xml:id="stk8" contextRef="#ctx0" brushRef="#br0">6138 11915 356 0,'8'61'132'1,"-13"-28"-103"0,0 28 27 0,2-28 7 11,0 26-25-11,1 2-9 14,-1 1-17-14,3-4-6 13,-5-8-4-13,0-3-15 0,2-3-6 13,3-11-39-13,0-11-15 0,3-15-79 13,7-19-56 8,1-23 89-21</inkml:trace>
    </iact:actionData>
  </iact:action>
  <iact:action type="add" startTime="41966">
    <iact:property name="dataType"/>
    <iact:actionData xml:id="d9">
      <inkml:trace xmlns:inkml="http://www.w3.org/2003/InkML" xml:id="stk9" contextRef="#ctx0" brushRef="#br0">6265 11301 420 0,'35'15'156'1,"-25"-11"-121"0,6 15-41 12,-5-10-25-12,2 10-87 14,6 2-33-14,4 5 27 0,12 3 15 12</inkml:trace>
    </iact:actionData>
  </iact:action>
  <iact:action type="add" startTime="42102">
    <iact:property name="dataType"/>
    <iact:actionData xml:id="d10">
      <inkml:trace xmlns:inkml="http://www.w3.org/2003/InkML" xml:id="stk10" contextRef="#ctx0" brushRef="#br0">7107 11951 316 0,'13'4'121'1,"-16"-11"-95"0,-7-5 3 0,-1 8-6 0,-7-3-13 10,-9-7-3-10,-5-1-2 14,1 1-1-9,2 3-2-5,-1 4-4 0,9 4-1 13,5 10 4-13,8 10 1 14,6 16 4-14,7 14 1 13,8 7 1-13,6 23 2 16,5 3-3-16,-6 3 1 0,-5 4-1 12,-5-3 1 4,-10-8-2-12,-6-8-1-4,-5-16-8 14,-3-12-2-14,-3-5-5 0,1-12 1 12,-1-9-2-12,-2-14 0 14,0-14-1-14,-3-16 0 14,-2-17-29-14,4-7-12 13,1-19-79 2,8-7-39-10,10-7 85-5</inkml:trace>
    </iact:actionData>
  </iact:action>
  <iact:action type="add" startTime="42475">
    <iact:property name="dataType"/>
    <iact:actionData xml:id="d11">
      <inkml:trace xmlns:inkml="http://www.w3.org/2003/InkML" xml:id="stk11" contextRef="#ctx0" brushRef="#br0">7549 11904 312 0,'50'47'118'1,"-32"-26"-92"0,4 9 0 0,-15-13-6 11,-1 13-14-11,-4 10-3 14,-4 10 0-14,-4 1 2 0,-7 8-2 12,0-2 3-12,0-6 0 0,0-4-2 19,-1-7-3-19,4-4-9 14,-1-10-3-14,3-8-36 14,0-15-96 0,0-13-23-14,6-8 67 14</inkml:trace>
    </iact:actionData>
  </iact:action>
  <iact:action type="add" startTime="42747">
    <iact:property name="dataType"/>
    <iact:actionData xml:id="d12">
      <inkml:trace xmlns:inkml="http://www.w3.org/2003/InkML" xml:id="stk12" contextRef="#ctx0" brushRef="#br0">7948 12186 256 0,'37'19'96'1,"-21"-8"-75"0,13-1 10 0,-16-3-2 11,6 5-17-11,2 6-5 14,3 4 5-14,0 6 1 13,2 9-6-13,-2-1 5 0,-3 1 3 13,-5-1-3-13,-5 4-2 0,-9 0-5 13,-7-5-2-13,-6-9-3 20,-7 0-1-20,-9-12 1 0,-4-10 0 12,-1-11-9-12,3-12-4 14,5-6-2-14,5-8 1 14,9-7 3-14,7 0 5 13,11-7 3-13,11 4 4 14,4 3 2-14,4 7 1 15,-1 8-2-11,3 3 1-4,-2 15 7 14,-1 10 5-14,-2 11-7 13,-3 12-4-13,-2 11-3 14,-3 3-1-14,-3 3 11 14,-2 11 5-14,-3-3 3 13,-1-4 3-13,-1-7-12 14,2-4-6-9,-3-10 0-5,0-5-1 15,6-9-12-12,5-5-4-3,8-14 4 14,5-12 4-14,10-9 8 14,4-5 3-14,-1-3 2 13,0-1 2-13,-2 4 1 14,-6 0 1-14,1 5 2 14,-1 6 4-14,1 8-6 0,-4 3-2 13,-2 4-1-13,1 7 1 13,-7 7 1-13,1 4 1 14,-3 6-6-14,-2 16-2 14,-1 0 4-14,1 7 3 13,-1 0-13-13,-2-7-5 14,3-5-19-9,-6-5-7-5,-2-13-68 14,-3-24-29-14,-3-12-28 14</inkml:trace>
    </iact:actionData>
  </iact:action>
  <iact:action type="add" startTime="43408">
    <iact:property name="dataType"/>
    <iact:actionData xml:id="d13">
      <inkml:trace xmlns:inkml="http://www.w3.org/2003/InkML" xml:id="stk13" contextRef="#ctx0" brushRef="#br0">8504 11584 420 0,'16'23'156'1,"-11"-20"-121"0,-5 4-21 12,3 0-18-12,2 2-88 14,3-7-34-14,2 5-19 13,9-9-5-9</inkml:trace>
    </iact:actionData>
  </iact:action>
  <iact:action type="add" startTime="43617">
    <iact:property name="dataType"/>
    <iact:actionData xml:id="d14">
      <inkml:trace xmlns:inkml="http://www.w3.org/2003/InkML" xml:id="stk14" contextRef="#ctx0" brushRef="#br0">10126 13634 408 0,'42'29'154'1,"-39"-29"-120"0,-3-5-12 0,2 5-14 11,-2-9-12-11,0-6 3 14,-2-15 0-9,-1-10 1-5,0-7 0 14,3-7-3-14,-2-7 0 0,2-5 8 13,-3-9 4-13,3-5 2 13,0-7 3-13,0-12-3 14,3-9 1-14,-1-5 2 13,4-14 1-13,-4 0-4 14,4-7-1-9,-1-7-9-5,3-1 0 14,2-3-1-14,1-4 2 13,0 11-1-13,2-3-1 14,0-1 3-14,0 1 0 14,3 0-4-14,0 2 1 13,0 5 2-13,0-2 3 14,0 4-4-9,-3 17-3-5,0 9 3 14,0 19 1-14,-2 19-3 14,-3 14-1-14,-3 14-2 0,-13 26-2 12,-13 23 3 3,-11 22 2-15,-10 25 1 13,-8 10-3-13,-3 9 2 14,5 3 1-9,3 4 0-5,5-4 0 14,1 9 0-14,10-12 2 14,10-14 3-14,11-14-2 13,3-9-2-13,2-17-7 14,3-7-1-14,6-14-10 13,4-19-4-13,11-28-5 14,8-25 1-9,6-11 1-5,-1-11-1 14,1-5 12-14,-6 10 8 13,-3 11 5-13,-5 10 5 14,-2 14 7-14,-3 19 2 14,-3 4 12-14,0 15 6 13,0 4-14-13,3 7-6 14,0 12-7-9,0 10-2-5,3 6-1 14,2 10-2-14,8 14 1 14,8 12 1-14,0 9 5 13,3 12 4-13,2 14 2 0,-2-7 5 13,-1-2-4-13,-2-10 2 13,-2-9-9-13,-4 0-2 14,1-10-3-8,5-9 1-6,0 0-4 13,0-7-2-13,-2-7-12 14,2-7-2-14,0 0-52 14,2-5-21-14,4 12-100 13</inkml:trace>
    </iact:actionData>
  </iact:action>
  <iact:action type="add" startTime="45989">
    <iact:property name="dataType"/>
    <iact:actionData xml:id="d15">
      <inkml:trace xmlns:inkml="http://www.w3.org/2003/InkML" xml:id="stk15" contextRef="#ctx0" brushRef="#br0">15055 10276 368 0,'-3'2'140'1,"3"17"-109"0,0 33-9 0,3-17-11 11,2 19-14-11,6 26 0 14,-1 14 4-14,-2 12 3 14,-5 9-1-14,-6 10-6-1,-5-3-1 14,-5 12 4-8,-3 8 2-5,0-1 6 14,0 4 5-14,1-3 8 14,1-8 5-6,-2-17-3-8,3-13 0 13,3-20-14-13,4-22-6 0,4-18-48 13,10-56-115 2,2-39-10-3,-2-43 34 2</inkml:trace>
    </iact:actionData>
  </iact:action>
  <iact:action type="add" startTime="46274">
    <iact:property name="dataType"/>
    <iact:actionData xml:id="d16">
      <inkml:trace xmlns:inkml="http://www.w3.org/2003/InkML" xml:id="stk16" contextRef="#ctx0" brushRef="#br0">15052 10097 360 0,'56'-42'134'1,"-22"23"-104"0,19-7-4 0,-21 24-10 11,18 4-17-11,27 17-1 14,15 26-2-14,17 25-1 13,5 24 4-13,-6 12 0 0,-18 2 1 13,-24-4 13-13,-29-10 6 14,-24-7-7-9,-23-5-4-5,-24-4-14 14,-17-17-6-14,-10-14-8 15,-5-14-2-15,-3-12 7 14,1-14 6-14,-1-7 10 14,5-7 7-14,6 0-2 0,11-5-1 12,7 5-2-12,8 5-3 18,8 2-2-18,8 7-1 14,8 9-3-14,6 10 1 13,10 7 5-13,10 19 2 0,9 2 13 13,15 19 7-13,8 9 2 14,9 5 3-14,4 12-4 13,6 5 0-13,2-13-1 14,1-4 1-9,2-14-13 10,0-12-3-15,5-9-10 0,9-17 0 13,-4-6-6-13,-2-11 1 13,-5-10-5-13,0-4 1 14,-3-11-7-14,-5-9-3 13,-6-8-2-13,-5-13 3 14,-10 1 9-8,-6-8 4-6,-13 1 6 13,-10-1 3-13,-11-3-5 14,-13 4 1-14,-11 3-1 14,-11 7 2-14,-10 5 3 13,-3 12 4-13,-2 9-2 14,0 14 0-14,-1 11 8 13,4 4 4-7,2 15 8-6,8 10 3 14,10 7-2-14,14 12-1 0,13 2-12 12,10 5-4-12,11 0-10 14,11-9 0 0,10-5-17-14,9-12-4 0,4-15-23 13,16-10-10-13,9-15-25 14,7-10-9-9,13-15-37 9</inkml:trace>
    </iact:actionData>
  </iact:action>
  <iact:action type="add" startTime="46951">
    <iact:property name="dataType"/>
    <iact:actionData xml:id="d17">
      <inkml:trace xmlns:inkml="http://www.w3.org/2003/InkML" xml:id="stk17" contextRef="#ctx0" brushRef="#br0">18026 11720 160 0,'8'-45'60'1,"-16"27"-47"0,-10 3 26 4,7 8 7-4,-13 7-14 14,-10 0-6-14,-14 15 0 13,-7 15 0-13,-6 12-13 14,-3 20 8-14,3 10 2 0,6 8 2 13,5 12 0-13,7-2 1 13,11-6 1-13,11-9-12 0,11-6-6 19,12-8-4-19,12-2-1 0,9-12-2 15,12-10-2-15,4-13-6 14,6-8-4-14,8-13-12 13,3-15-6-13,-1-5-12 14,1-16-5-14,0-11-22 13,-6-10-9-13,-8 0-9 19,-2-1-26-19,0 4 34 13,-3 4 215 18,26-7-38-31,-10 11-2 13,-11 10-40-13,-7 7-20 14,-9 1-16-14,-7 11-6 13,-6-1-9-7,-8 4-7-6,-10 4-3 0,-11 11 2 13,-8 17 0-13,-5 19 5 13,-3 29 2-13,6 15 13 14,5-1 5-13,5 4-4-1,3-14-1 14,5-5-9-14,5-21-4 13,6-10-3-13,7-15-3 14,6-15-21-11,5-17-9-3,6-13 6 14,2-6 6-14,0-3 9 14,-5-4 5-14,0-1-10 13,-3 4-4-13,-5 0 5 14,-3 9 5-14,-2 1 5 13,-4 9 2-13,-1 0 1 14,-4-1 0-9,-2 8 8-5,0-4 7 14,-5 1-3-14,-3-6-2 14,-5-1-5-14,-8-6-2 13,-6 2-6-13,-2-1-2 16,-8 4-3-15,0 4 0-1,0 6-6 14,5 8-2-14,6 12 9 17,2 9 6-17,8 8 14 0,8 1 7 13,6-2-2-13,4 1 0 13,6-11-8-13,8-3-4 14,8-8-19-14,0-14-6 14,2-8-2-14,3-6 0 13,0-9 9-13,0 1 7 14,-2 4 2-9,-3 3 1-5,-3 4 4 14,-3 11 1-14,1 14-1 13,2 11 1-13,3 22 4 14,-3 7 6-14,-2 12 8 14,-1-2 5-14,3 4-6 15,0 5 1-15,3-12-14 14,3-7-7-11,2-2-33-3,3-17-14 14,2-9-77 0,-5-19-59-14,-5-12 69 14</inkml:trace>
    </iact:actionData>
  </iact:action>
  <iact:action type="add" startTime="47972">
    <iact:property name="dataType"/>
    <iact:actionData xml:id="d18">
      <inkml:trace xmlns:inkml="http://www.w3.org/2003/InkML" xml:id="stk18" contextRef="#ctx0" brushRef="#br0">19243 10826 364 0,'13'12'134'1,"-15"16"-104"0,-9 26-13 12,6-14-13-12,-6 33-5 14,1 26 2-14,-1 30 1 13,3 13-2-13,6 17 1 14,2-1 14-14,2-10 7 0,1-21-4 13,-1-19-3-13,1-21-19 13,2-18-10-8,1-15-40-5,2-21-15 14,5-26-81 1</inkml:trace>
    </iact:actionData>
  </iact:action>
  <iact:action type="add" startTime="48211">
    <iact:property name="dataType"/>
    <iact:actionData xml:id="d19">
      <inkml:trace xmlns:inkml="http://www.w3.org/2003/InkML" xml:id="stk19" contextRef="#ctx0" brushRef="#br0">19637 10678 324 0,'8'28'123'1,"-13"12"-95"0,-6 40 9 0,4-26 0 11,-4 33-14-11,0 31-4 14,1 26-4-14,2 13 0 13,0 5-8-9,3-6 5-4,-1-22 3 0,-2-14-1 13,3-22 2-13,0-15-9 13,2-20-4-13,0-16-18 14,3-11-5-14,3-11-50 13,5-25-21-13,3-25-70 14</inkml:trace>
    </iact:actionData>
  </iact:action>
  <iact:action type="add" startTime="48526">
    <iact:property name="dataType"/>
    <iact:actionData xml:id="d20">
      <inkml:trace xmlns:inkml="http://www.w3.org/2003/InkML" xml:id="stk20" contextRef="#ctx0" brushRef="#br0">21278 10217 356 0,'24'7'132'1,"-24"0"-103"0,-3 33-4 0,0-2-6 11,-5 28-13-11,-7 42-1 14,-7 28-2-9,-9 43-3-5,-4 30 1 14,1 3 1-14,5 12 1 0,0 8-4 12,2 8 1-12,6 3 2 14,5-1 1-14,3-21 16 13,5-28 8-13,3-33-8 0,-1-26-1 13,1-33-10-13,0-17-5 14,-1-27-7-9,6-12 0-5,3-24-20 14,8-21-7-14,5-14-6 13,2-12-3-13,3-7 5 14,0-7 1-14,1-7 4 14,1 0 1-14,1-7-8 13,0 0-1 2,2 2-2-15,4-2 2 4,-1 0 23-4,-3 0 13 14,1 2 27-14,2 5 12 14,-3 4-6-14,1-1-1 13,-1 9 0-13,1-1 4 14,-4 6-8-14,-4 4-3 14,-3 9-5-14,-3 1 1 13,-10 25-1-8,-11 27-11 11,-8 29-3-16,-5 22-3 0,-3 17 1 14,-5 39 14-14,5-13 7 13,5-15-3-13,4-16 1 14,1-31-12-14,-2-21-5 14,1-14-3-14,-7-33-1 13,-7-21 0-9,-8-19 0-4,-2-12-3 13,-6-11 0-13,-6-22-1 14,1-2 0-14,0-7-2 14,-3-7-1-14,-5-1 6 13,2 11 2-13,6 11 1 14,5 12-2-14,5 9-2 17,8 16 1-15,9 11 1-2,4 13 2 13,6 5-3-13,5 18 0 16,5 10-12-16,6 5-7 14,2 5-77-14,8-8-36 13</inkml:trace>
    </iact:actionData>
  </iact:action>
  <iact:action type="add" startTime="63569">
    <iact:property name="dataType"/>
    <iact:actionData xml:id="d21">
      <inkml:trace xmlns:inkml="http://www.w3.org/2003/InkML" xml:id="stk21" contextRef="#ctx0" brushRef="#br0">3768 9453 248 0,'8'-7'93'1,"-8"2"-72"0,2-2-6 0,4 5-8 11,-6-3-12-11,5 3 1 14,3-3-20-14,5-2-7 14,0 0 16-14,6 2-12 0,5-2-4 12,-3 5 17-12,10-3 9 13,-1-2 10-7,4 7 6-6,-2-7 0 14,7 7 1-14,1-5 5 13,5 3 3-13,5-3-10 14,6 5-6-14,7-2-2 14,9-3 0-14,2 5-1 13,8 5-1-13,5-5-2 0,-2 2 1 19,5-2 1-19,5 5 2 0,-5-5-1 13,3-5-1-13,2 5 1 14,0 0 1-14,3-2 8 13,3 2 3-13,4 0-9 14,-4 2-1-14,0 3-3 13,-4-5 2-13,1 0-1 14,-2 0-1-9,-1 0 1-5,0-5-1 14,-2 5 0-14,-1 0 0 15,-2 0 0-15,3 0 0 14,-1 0 0-14,1 0 0 14,18 0 2-14,-2 0 1 0,-3-2-4 12,-6 2-1-12,-2 0 7 18,3-5 6-18,-1 5-5 14,-2-7-1-14,0 5-3 14,0-3-2-14,-6-2 3 13,4 0 0-13,-4-5 1 14,1 5 2-14,5 0-3 0,2 0 0 13,1 5 1-13,-1-3 0 20,4 5-2-20,-1 0-2 0,0 0 1 12,5-5-1-12,3 5 0 14,3 0 2-14,3-2-3 15,2 2-2-15,2 0 6 14,4 0 3-14,4 0-3 14,1 0 0-14,-3 0-3 13,3 0-1-9,2 0 1-4,0 0 2 13,-2-5-1-13,2-2-1 14,1 5 5-14,-1-3 4 14,5 5-5-14,-2 0-2 13,6 0-1-13,-1 0-1 14,-3-2 0-14,6-3 2 14,-2 5-1-9,-1-7-1-5,0 7 1 14,3 0-1-14,0 0 0 13,2 5 0-13,-5-5 0 14,1 0 0-14,-1 0 0 0,0-5 2 13,-2 5 1-13,-3 0 3 13,2 0-1-13,1 5 0 14,5 2-3-9,-6 2-2 10,4 3-2-15,1 0 1 0,-4-3-1 13,5-2 0-13,-3 5 2 13,-5-5 0-13,5 0 0 14,3-2 2-14,0 2-1 13,0 0-1-13,0 2 1 17,0-2-1-15,0-2 0-2,2 2 0 14,-2-2 2-14,0-3 3 14,-6-2-4-14,4 5-1 13,4-10-2-13,-5 10 0 14,1-3 4-14,1-2 1 13,-1 5-4-13,4-3 1 14,-2-2-2-8,-3 7-2-6,-2-2 5 13,2 2 1-13,-2-2 0 14,-1-5 1-14,1 0-2 14,-6 2 2-14,8-2-2 0,3 5 2 12,-8-3-2-12,3 3-1 14,-1-3 3-14,-10 3 2 17,3-3-2-12,-6-2-2-5,-7 5 0 14,-11 2-1-14,-3 0 0 13,-11-2 0-13,-4 2-33 14,-6 0-15-14,-8 2-84 13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3:21.173"/>
    </inkml:context>
    <inkml:brush xml:id="br0">
      <inkml:brushProperty name="width" value="0.05292" units="cm"/>
      <inkml:brushProperty name="height" value="0.05292" units="cm"/>
      <inkml:brushProperty name="color" value="#FF0000"/>
    </inkml:brush>
  </inkml:definitions>
  <iact:action type="add" startTime="7031">
    <iact:property name="dataType"/>
    <iact:actionData xml:id="d0">
      <inkml:trace xmlns:inkml="http://www.w3.org/2003/InkML" xml:id="stk0" contextRef="#ctx0" brushRef="#br0">7557 8677 136 0,'5'0'52'1,"-3"0"-41"0,-2-5 9 12,0 3 2-6,0 2-13-6,-2-5-5 14,-3 5-2-14,-3-2-2 13,-6 2 0-13,1 0 0 0,-5 2 0 13,-4 3 4-13,-4 2 2 13,-8 0 9-13,-9 5 4 14,-4-5 0-14,-9-5 0 14,-7 5-6-9,-9-2 0-5,-7-3-6 13,-1 8-2-13,-7-3 0 14,-3 2-1-14,-8-2 2 14,-5-2 1-14,-8 2 3 13,-8-3 1-13,0-1-3 14,-8-3-3-14,-3-3 0 16,0-1-1-13,1-1 0-3,-3 3 0 13,-3 2 2-13,0 2 1 0,-6 3 1 13,1-5 2-13,3 4-5 14,-9-4-3-14,9 0 1 13,2-4 2-13,5-1 2 14,11 3 1-14,2-3 0 14,14 5 0-9,16 0-2-5,16 0 1 13,7 0-4-13,14 0 0 14,2 0-6-14,14 0 0 14,7 0-17-14,9-2-6 13,7-3-47-13,11-2-20 14,19-12-22 1</inkml:trace>
    </iact:actionData>
  </iact:action>
  <iact:action type="add" startTime="11175">
    <iact:property name="dataType"/>
    <iact:actionData xml:id="d1">
      <inkml:trace xmlns:inkml="http://www.w3.org/2003/InkML" xml:id="stk1" contextRef="#ctx0" brushRef="#br0">18706 8759 148 0,'11'-14'55'1,"-6"12"-43"-1,0-3 1 1,-2 5-3 12,2 0-9-12,0 0 0 14,1-2-1-14,-1-3 0 13,0 5 0-13,3-2 4 0,0-3 2 13,-3 5 15-13,1-5 6 14,-1 5 0-9,0 0 1-5,1 0-7 14,-4 5-3-14,1 0-6 13,0 4-2-13,-1 3-4 14,-2 2-1-14,0 12 1 13,0 2 1-13,3 5 1 14,2 0 0-14,6 7-4 13,-3 0-3-7,0 2 0-6,2-2-1 14,1 5 0-14,2-3 0 13,3 5 0-13,5 0 2 14,6 0-1-14,-1-2-1 13,3 2-2-13,3-5 1 0,2 3 3 13,1-5 1 2,-1 2 5-10,0-9 5-5,1 0-5 14,-1 0-2-14,-2-5-6 0,2-9 0 12,-5-5 0-12,3-2 0 14,0-10 0-14,0-9 2 14,2 0-1-14,1-14 2 13,2-5-7-13,-3-9 1 17,-5-5 1-12,-2 2 1-5,-4-4-2 14,1 2 2-14,-3 0-1 14,-2-5 0-14,-3 3 2 13,-3 2 0-13,-5 0-3 14,0 0 2-14,0 5-1 0,-3 2-2 12,0 0 3-12,1 5 2 14,-4-3-2-8,1-2-2-6,-3 5 2 13,0 2 0-13,0 5 1 14,-3 2 0-14,1 5-3 13,-1 7 0-13,-2 0 2 14,-3 7 0-14,0 2 1 14,0 8 0-14,0-1-3 13,0-2 2-7,0 5 1-6,0 2 2 14,0 0-3-14,-2 5-2 13,-4 2 4-13,1 10 3 14,0-1-1-14,0 3-2 13,-1 0 0-13,4 0-1 14,2-5 0-14,3-4 2 14,2-3-3-9,0-2 0-5,6-10-8 14,2-9-2-14,3-7-14 13,0-12-4-13,3-9 8 14,2-7 7-14,0-3 18 0,3 5 7 13,-3 10 10-13,1-1 5 13,-1 10-3-4,0 0-2-9,0 9-14 10,3 5-4-10,0 5-4 14,2 2-1-14,4 5 4 13,-1 2 3-13,5 12-2 14,3 2 0-14,3 0-23 14,0 5-9-14,0 0-92 13,-3 0-46 2,5-5 78-10</inkml:trace>
    </iact:actionData>
  </iact:action>
  <iact:action type="add" startTime="12783">
    <iact:property name="dataType"/>
    <iact:actionData xml:id="d2">
      <inkml:trace xmlns:inkml="http://www.w3.org/2003/InkML" xml:id="stk2" contextRef="#ctx0" brushRef="#br0">22286 8985 124 0,'13'0'49'1,"-10"5"-38"0,-1-5-1 12,-2 0-1-12,3 2-6 14,5 3 0-14,-5 2-1 0,-1 7-2 12,-2 7 1-12,0 17 5 0,-2 4 6 13,-1 5 7-13,-5 0 3 14,3 0-7-9,-1 0-2-5,4-7 4 14,-1 5 3-14,3-5 1 13,5 2 2-13,6-2-7 14,8 0-1-14,2 0-9 14,3 5-2-14,-1-10-4 13,4 0-3-13,-1-2 4 14,1 0 1-9,2 0 2-5,5-5 2 14,3 3-1-14,0-3 0 14,3-7 1-14,0 3 3 13,-3-8 5-13,0-4 1 14,-3-5-6-14,-2-7-3 14,0 0-3-14,-1-5-3 0,4-2 1 19,-1 0-1-19,1-7 2 14,-1-5 1-14,-2-2-4 0,-1-5-1 12,-1-7-2-12,-4-2 3 14,-2-5 0-14,-3 0 1 13,0-7-3-13,-2 5 2 14,-1-5 1-14,1 2 0 18,-3 5 0-17,0-2 0-1,-3 2 0 14,-3 2 0-14,1 5-3 13,-3 5 0-13,0 2 2 14,-3 7 0-14,0 5 1 13,-2 0 0-13,-3 5-3 14,0-1 2-14,-3 3-1 14,1 7-2-9,-6 5 3-5,-3 7 0 13,-5 2-2-13,-2 2 2 14,-3 8-1-14,-3-3 0 14,0 0 2-14,0 0 2 13,0 3-1-13,3-8-1 14,3 3 1-14,4 0-1 0,7-10-7 19,1 3-3-19,6-5-5 14,8-7-4-14,8-7 2 13,3-5 2-13,4-2 9 0,4-7 3 13,-1-5 5-13,1 0 3 14,-3 5 9-14,-3 2 5 13,-5 5-3-13,-3 0 1 18,0 7-12-11,-2 2-6-5,-3 10 1-2,-3 2-1 14,0 7 9-14,0 5 7 14,3 2-3-14,3 5 1 13,2 2-8-13,0 5-3 14,1 5-12-14,-1-3-4 14,0-2-97-3,6 2-69-11,4-23 66 14</inkml:trace>
    </iact:actionData>
  </iact:action>
  <iact:action type="add" startTime="19116">
    <iact:property name="dataType"/>
    <iact:actionData xml:id="d3">
      <inkml:trace xmlns:inkml="http://www.w3.org/2003/InkML" xml:id="stk3" contextRef="#ctx0" brushRef="#br0">9943 12059 116 0,'3'4'46'1,"-3"-4"-35"0,0 0-2 0,0 0-2 11,0 0-5 4,-3 0 1-15,0 0 0 0,-2 0 3 13,-3 0 3-13,0 0 5 13,-2 0-4-13,-6 0 2 14,-3-4-7-9,-2 1 1-5,0-1 1 0,-3-3-1 13,-2-3 1-13,-1-6-2 13,-5-5 0-13,6-1-1 14,0-6 0-14,-4-2-2 14,1-6 1-14,0 3-2 13,0-7 2-13,0 0 2 14,0-2 4-9,2-5-2-5,1-5-2 14,0 1-2-14,2 4 0 14,5 0 0-14,1-1 3 14,4 1-1-14,4 7 2 13,-1-7 0-13,3 0 1 0,3 0-2 13,2 0-1 1,3 0-1-8,3 0 0-6,0 0-2 0,2 0-2 12,0 0 1-12,3 0-1 14,0-5 0-14,3-2 2 14,-1 7 3-14,4 0 4 13,-1 0-4-13,0 0-1 14,3 0-2-14,0 2-2 14,2-4 3-9,1-3 0-5,2 5 1 13,0 7 2-13,0-7-1 14,3 7 0-14,5 0-3 14,0 0-2-14,0 5-2 13,6 2 1-13,-1 0 1 14,3 5 2-14,0 2-3 14,-2 0 0-9,-4 10 1-5,-1-1 2 13,-1 10-3-13,-3 0 0 16,1 0 1-9,-4 7 2-3,4 7-3 4,-3 0 0-8,-3 5-1 14,0 2-2-14,-2 5 3 0,-1-3 0 12,-2 8 3 1,-3-3 1-13,-2 7-4 13,-1-2-1-13,-2 2 1 0,0 5 0 13,-3-2 1-13,-2 2 2 14,0-3-1-14,-3 3-1 13,0 0-2-13,0 0 1 14,0 0-1-14,-3-5 0 14,0 3 2-9,1-3 0-5,-1-2 0 13,-2-5 2-13,2 5-1 14,1-5-1-14,-1 5-2 14,0 0 1-14,1 2 1 13,-1 0 2-13,0 5-1 14,1-5-1-14,-1 3-2 14,0-5 1-9,-2-3 1-5,0 1 2 13,0-1-1-13,-1 8-1 14,4-5 1-14,-4-3-1 13,4 8 0-13,-4-3 0 14,4 0 0-14,-1-2 0 14,3 3 0-14,-3 1 0 0,1-2 0 19,-1-2 2-19,3 2-3 13,-2 3-2-13,-1-3 2 0,-2 8 2 13,-1-6 2-13,-2-2 1 14,0 1-2-14,-2 3-2 15,-1-1 1-15,1-3-1 14,2 0 0-14,0 3 0 14,2-3 0-11,1-2 0-3,0-2 0 14,0 6 0-14,-1-4 6 13,-4 2 4-13,-1 5-3 14,-2 3 1-14,0 1-3 13,-3-2 0-13,0 1-1 14,-3-3 0-14,-4-7-5 14,-4-8 1-9,-7-11-5-5,-11-18 1 14,-5-25-128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2-25T08:55:15.325"/>
    </inkml:context>
    <inkml:brush xml:id="br0">
      <inkml:brushProperty name="width" value="0.05292" units="cm"/>
      <inkml:brushProperty name="height" value="0.05292" units="cm"/>
      <inkml:brushProperty name="color" value="#FF0000"/>
    </inkml:brush>
  </inkml:definitions>
  <iact:action type="add" startTime="22657">
    <iact:property name="dataType"/>
    <iact:actionData xml:id="d0">
      <inkml:trace xmlns:inkml="http://www.w3.org/2003/InkML" xml:id="stk0" contextRef="#ctx0" brushRef="#br0">12123 2252 132 0,'19'7'49'1,"-11"-3"-38"0,-3 6 1 0,-2-10-2 11,-3 11 0-11,-3-1 1 14,-5 2 3-14,-5 2 4 14,-6-7-10-14,-2 5 2 0,-5 2 1 12,-6-3-4-12,-5 4-2 14,-8-1 0-14,-5 4-1 13,-9-3 2-7,-9 6 1-6,-6-10 5 14,-14 4 3-14,-4-4-6 13,-12-1-1-13,-7 2-4 14,-8-5-1-14,-5 0-3 0,-6 0-1 12,-2 0 3-12,-6 0 3 14,-7-3 4-14,-6-1 2 13,-5-3-3-7,-5 5 0-6,-6-1-5 14,-5-1-2-14,3 1 0 13,-6 3-1-13,3-4 0 16,-5 4 0-16,2-3 0 14,-5-1 0-14,3 2 2 13,-6-3 1-13,6-2 1 14,2 5 0-11,1-5 0-3,2 0 2 29,2 0-3-29,6 0 0 0,8-5 1 13,5-2 0-13,-23 0 2 0,23 0 1 28,19 4-3-28,18-1-1 0,19 1 3 19,13-1 1-19,16 1 1 0,13-6 2 13,8 6-5-13,8-8-1 0,5 4-4 28,5 0-1-28,9 0-15 0,5 2-4 15,2-2-28-15,6 0-9 0,7-7-63 28</inkml:trace>
    </iact:actionData>
  </iact:action>
  <iact:action type="add" startTime="60188">
    <iact:property name="dataType"/>
    <iact:actionData xml:id="d1">
      <inkml:trace xmlns:inkml="http://www.w3.org/2003/InkML" xml:id="stk1" contextRef="#ctx0" brushRef="#br0">21021 8717 96 0,'11'-19'35'1,"-9"12"-27"0,-2-12 5 0,6 12 1 0,-4 0-2 13,1-7 3-13,5 2-4 14,0-2-1-14,2 0 2 14,6 0 3-14,3-5-8 13,2 2 7-13,5-1 3 0,6-1-3 13,0-2 2-11,5-5-5-2,5 0-1 14,6-2 2-14,2-8 5 13,6-1-5 2,2 4 1-15,0 0-6 13,8 5 1-13,3-5-1 0,5 7 1 13,0 2-4-13,-2 1-1 20,-1 2-3-20,1 2-1 0,-1 2-6 13,0-1 0-13,1 4 7 13,-1-1 7-13,-2 4-3 16,3 6-2-16,2 5-4 13,0 9-1 2,-8 1-3-15,-3 9 1 14,-2 6 5-14,-3-3 4 18,-5 6-3-18,-2-2-3 0,-1 2 1 13,-8 3 2-13,-5-3 0 13,-5 5 2-13,-5-5-4 14,-6 2-2-14,-5-1-1 0,-9-1 3 12,-1 2 0-12,-9-1 1 0,-2-1 0 20,-8-2 0-20,-6 2 0 13,-5 3 2-13,-2-3-3 14,-3 5-2-14,-3-5 2 0,-2-2 0 12,-3 2 1-12,-6 3 0 30,-4-6-3-30,-4-1 2 0,-4 9 3 12,-1-7 3-12,1 0-7 5,-4 0 0-5,-1-3 2 14,-4 3 2-14,-2 0 0 13,0 0-2 2,0-5 1-15,-6 0 1 13,-2-2 1-13,-5-7 1 14,-1-5 0-14,1-7 0 20,0-7 0-20,-3-5 0 0,0 5-2 13,0-5 1-13,7-2-2 13,4-5 2-13,0 5-2 14,-1-7 2-14,3-5-2 0,6 5-1 13,7-5-8-13,11 5-5 13,11-5-66-13</inkml:trace>
    </iact:actionData>
  </iact:action>
  <iact:action type="add" startTime="61929">
    <iact:property name="dataType"/>
    <iact:actionData xml:id="d2">
      <inkml:trace xmlns:inkml="http://www.w3.org/2003/InkML" xml:id="stk2" contextRef="#ctx0" brushRef="#br0">21294 9488 228 0,'16'-14'85'1,"-9"7"-66"-1,4 0 8 1,-6 2 0 12,6-2-16-12,2 0-6 13,3-2-3-13,5-3-2 14,6 5 0-9,4-5-3-5,6 3 2 0,6-3 1 13,2 0 2-13,8-2 3 14,2 0 2-14,9-7-1 13,5 2 1-13,5-2 0 14,8 2 1-14,2 5-4 29,6-5-1-29,0 3-1 5,0-3 1-5,0 5-2 29,0-5-1-29,-3 5 3 0,-5 2 2 0,0-2-2 12,-2 2-2-12,2 5 0 13,-3 5 1-13,1 4-3 14,-9 10 0-14,0 2 1 0,1 7 0 19,-3 10-3-19,-3-3 2 14,-5 10 1-14,-6-3 0 0,-2 0-3 12,-5 5 0-12,-6 5 2 14,0-3 0-14,-4 5-2 14,-4 5 2-14,-2-10 1 0,-6 5 2 34,-5-7-1-34,-5 0-1 0,-5 7 1 13,-9 0 1-13,-10 3-3 14,-7-8-2-14,-9 3 2 0,-5-8 0 12,-6 1 1-12,-7-5 2 14,-11-5 1-14,-5-2 1 0,-6-5-2 13,1 0-2-13,2-2 1 20,-3 2 1-20,-4-4-3 13,-6-1-2-13,0-2 2 0,2-2 2 13,-2-5 0-13,-5-2-1 14,-3 2 1 0,0 2 1-14,0-4-3 14,-3 2 0-14,-8 0 1 13,-5-2 2-13,0-10-1 21,-7-2-1-21,-1 0 1 0,0 2-1 12,0-4 0-12,0 2 0 14,0 0 0-14,3-3 0 0,8 1 0 12,2-5 2-12,6-10 1 14,8 1 3-14,10-10-1 20,11-7 2-20,10-7 7 14,11-12 3-14,11 5-4 0,4-5 0 12,7-9-6-12,9 2-2 14,9 3-11-14,10-1-6 0,11 8-69 13,21 11-29-13,8 10-17 13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3135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888482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09379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3733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7496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54740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46</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408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47</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precision</a:t>
            </a:r>
            <a:r>
              <a:rPr lang="en-US" dirty="0">
                <a:latin typeface="Arial" charset="0"/>
                <a:ea typeface="ＭＳ Ｐゴシック" charset="0"/>
                <a:cs typeface="ＭＳ Ｐゴシック" charset="0"/>
              </a:rPr>
              <a:t>,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18041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48</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 combined measure: F-measure: weighted harmonic mean between precision and recall</a:t>
            </a:r>
          </a:p>
          <a:p>
            <a:r>
              <a:rPr lang="en-US">
                <a:latin typeface="Arial" charset="0"/>
                <a:ea typeface="ＭＳ Ｐゴシック" charset="0"/>
                <a:cs typeface="ＭＳ Ｐゴシック" charset="0"/>
              </a:rPr>
              <a:t>[why weighted?  in some applications you may care more about P or R]</a:t>
            </a:r>
          </a:p>
          <a:p>
            <a:r>
              <a:rPr lang="en-US">
                <a:latin typeface="Arial" charset="0"/>
                <a:ea typeface="ＭＳ Ｐゴシック" charset="0"/>
                <a:cs typeface="ＭＳ Ｐゴシック" charset="0"/>
              </a:rPr>
              <a:t>[why harmonic?  it's conservative -- lower than arith or geo mean]</a:t>
            </a:r>
          </a:p>
          <a:p>
            <a:r>
              <a:rPr lang="en-US">
                <a:latin typeface="Arial" charset="0"/>
                <a:ea typeface="ＭＳ Ｐゴシック" charset="0"/>
                <a:cs typeface="ＭＳ Ｐゴシック" charset="0"/>
              </a:rPr>
              <a:t>[if P and R are far apart, F tends to be near lower value]</a:t>
            </a:r>
          </a:p>
          <a:p>
            <a:r>
              <a:rPr lang="en-US">
                <a:latin typeface="Arial" charset="0"/>
                <a:ea typeface="ＭＳ Ｐゴシック" charset="0"/>
                <a:cs typeface="ＭＳ Ｐゴシック" charset="0"/>
              </a:rPr>
              <a:t>[in order to do well on F1, need to do well on BOTH P and R]</a:t>
            </a:r>
          </a:p>
          <a:p>
            <a:r>
              <a:rPr lang="en-US">
                <a:latin typeface="Arial" charset="0"/>
                <a:ea typeface="ＭＳ Ｐゴシック" charset="0"/>
                <a:cs typeface="ＭＳ Ｐゴシック" charset="0"/>
              </a:rPr>
              <a:t>[this way, can't beat the system by being either too reluctant or too promiscuous]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184809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#1: Saigon. Grey, Anthony</a:t>
            </a:r>
          </a:p>
          <a:p>
            <a:r>
              <a:rPr lang="en-US" dirty="0" smtClean="0"/>
              <a:t>#2: </a:t>
            </a:r>
            <a:r>
              <a:rPr lang="en-US" baseline="0" dirty="0" smtClean="0"/>
              <a:t> </a:t>
            </a:r>
            <a:r>
              <a:rPr lang="en-US" dirty="0" smtClean="0"/>
              <a:t>Jerusalem the Golden. Drabble, Margaret</a:t>
            </a:r>
          </a:p>
          <a:p>
            <a:r>
              <a:rPr lang="en-US" dirty="0" smtClean="0"/>
              <a:t>From </a:t>
            </a:r>
            <a:r>
              <a:rPr lang="en-US" dirty="0" err="1" smtClean="0"/>
              <a:t>shlomo</a:t>
            </a:r>
            <a:r>
              <a:rPr lang="en-US" baseline="0" dirty="0" smtClean="0"/>
              <a:t> </a:t>
            </a:r>
            <a:r>
              <a:rPr lang="en-US" baseline="0" dirty="0" err="1" smtClean="0"/>
              <a:t>argamon</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4000279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172795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9171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f1 ignores true </a:t>
            </a:r>
            <a:r>
              <a:rPr lang="en-US" dirty="0" err="1" smtClean="0"/>
              <a:t>negs</a:t>
            </a:r>
            <a:r>
              <a:rPr lang="en-US" baseline="0" dirty="0" smtClean="0"/>
              <a:t> </a:t>
            </a:r>
            <a:r>
              <a:rPr lang="en-US" dirty="0" smtClean="0"/>
              <a:t>and its magnitude is mostly determined by the number of true positives, large classes dominate small classes in </a:t>
            </a:r>
            <a:r>
              <a:rPr lang="en-US" dirty="0" err="1" smtClean="0"/>
              <a:t>microaverage</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653478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81944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7013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1650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2489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4515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431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4141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4503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87706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5613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14450"/>
            <a:ext cx="38100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14450"/>
            <a:ext cx="38100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31752627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4450"/>
            <a:ext cx="38100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314450"/>
            <a:ext cx="3810000" cy="1771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200400"/>
            <a:ext cx="3810000" cy="1771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7575C677-3EFC-664E-9CFB-474B877C6D06}" type="slidenum">
              <a:rPr lang="en-US"/>
              <a:pPr/>
              <a:t>‹#›</a:t>
            </a:fld>
            <a:endParaRPr lang="en-US"/>
          </a:p>
        </p:txBody>
      </p:sp>
    </p:spTree>
    <p:extLst>
      <p:ext uri="{BB962C8B-B14F-4D97-AF65-F5344CB8AC3E}">
        <p14:creationId xmlns:p14="http://schemas.microsoft.com/office/powerpoint/2010/main" val="380476993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 id="214748371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6.png"/><Relationship Id="rId4" Type="http://schemas.microsoft.com/office/2011/relationships/inkAction" Target="../ink/inkAction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5.m4a"/><Relationship Id="rId7" Type="http://schemas.openxmlformats.org/officeDocument/2006/relationships/image" Target="../media/image18.png"/><Relationship Id="rId2" Type="http://schemas.microsoft.com/office/2007/relationships/media" Target="../media/media15.m4a"/><Relationship Id="rId1" Type="http://schemas.openxmlformats.org/officeDocument/2006/relationships/tags" Target="../tags/tag3.xml"/><Relationship Id="rId6" Type="http://schemas.microsoft.com/office/2011/relationships/inkAction" Target="../ink/inkAction9.xml"/><Relationship Id="rId5" Type="http://schemas.openxmlformats.org/officeDocument/2006/relationships/image" Target="../media/image11.emf"/><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0.xml"/><Relationship Id="rId5" Type="http://schemas.openxmlformats.org/officeDocument/2006/relationships/image" Target="../media/image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9.m4a"/><Relationship Id="rId7" Type="http://schemas.microsoft.com/office/2011/relationships/inkAction" Target="../ink/inkAction11.xml"/><Relationship Id="rId2" Type="http://schemas.microsoft.com/office/2007/relationships/media" Target="../media/media19.m4a"/><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microsoft.com/office/2011/relationships/inkAction" Target="../ink/inkAction1.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5.png"/><Relationship Id="rId3" Type="http://schemas.microsoft.com/office/2007/relationships/media" Target="../media/media20.m4a"/><Relationship Id="rId7" Type="http://schemas.openxmlformats.org/officeDocument/2006/relationships/image" Target="../media/image13.emf"/><Relationship Id="rId12" Type="http://schemas.microsoft.com/office/2011/relationships/inkAction" Target="../ink/inkAction12.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5.emf"/><Relationship Id="rId5" Type="http://schemas.openxmlformats.org/officeDocument/2006/relationships/slideLayout" Target="../slideLayouts/slideLayout2.xml"/><Relationship Id="rId10" Type="http://schemas.openxmlformats.org/officeDocument/2006/relationships/oleObject" Target="../embeddings/oleObject4.bin"/><Relationship Id="rId4" Type="http://schemas.openxmlformats.org/officeDocument/2006/relationships/audio" Target="../media/media20.m4a"/><Relationship Id="rId9" Type="http://schemas.openxmlformats.org/officeDocument/2006/relationships/image" Target="../media/image14.emf"/><Relationship Id="rId1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bin"/><Relationship Id="rId3" Type="http://schemas.microsoft.com/office/2007/relationships/media" Target="../media/media21.m4a"/><Relationship Id="rId7" Type="http://schemas.openxmlformats.org/officeDocument/2006/relationships/image" Target="../media/image16.emf"/><Relationship Id="rId12" Type="http://schemas.openxmlformats.org/officeDocument/2006/relationships/image" Target="../media/image1.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8.png"/><Relationship Id="rId5" Type="http://schemas.openxmlformats.org/officeDocument/2006/relationships/slideLayout" Target="../slideLayouts/slideLayout2.xml"/><Relationship Id="rId10" Type="http://schemas.microsoft.com/office/2011/relationships/inkAction" Target="../ink/inkAction13.xml"/><Relationship Id="rId4" Type="http://schemas.openxmlformats.org/officeDocument/2006/relationships/audio" Target="../media/media21.m4a"/><Relationship Id="rId9" Type="http://schemas.openxmlformats.org/officeDocument/2006/relationships/image" Target="../media/image17.emf"/></Relationships>
</file>

<file path=ppt/slides/_rels/slide22.xml.rels><?xml version="1.0" encoding="UTF-8" standalone="yes"?>
<Relationships xmlns="http://schemas.openxmlformats.org/package/2006/relationships"><Relationship Id="rId8" Type="http://schemas.microsoft.com/office/2011/relationships/inkAction" Target="../ink/inkAction14.xml"/><Relationship Id="rId3" Type="http://schemas.microsoft.com/office/2007/relationships/media" Target="../media/media22.m4a"/><Relationship Id="rId7" Type="http://schemas.openxmlformats.org/officeDocument/2006/relationships/image" Target="../media/image18.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slideLayout" Target="../slideLayouts/slideLayout2.xml"/><Relationship Id="rId10" Type="http://schemas.openxmlformats.org/officeDocument/2006/relationships/image" Target="../media/image1.png"/><Relationship Id="rId4" Type="http://schemas.openxmlformats.org/officeDocument/2006/relationships/audio" Target="../media/media22.m4a"/><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9.bin"/><Relationship Id="rId3" Type="http://schemas.microsoft.com/office/2007/relationships/media" Target="../media/media23.m4a"/><Relationship Id="rId7" Type="http://schemas.openxmlformats.org/officeDocument/2006/relationships/image" Target="../media/image19.emf"/><Relationship Id="rId12"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33.png"/><Relationship Id="rId5" Type="http://schemas.openxmlformats.org/officeDocument/2006/relationships/slideLayout" Target="../slideLayouts/slideLayout2.xml"/><Relationship Id="rId10" Type="http://schemas.microsoft.com/office/2011/relationships/inkAction" Target="../ink/inkAction15.xml"/><Relationship Id="rId4" Type="http://schemas.openxmlformats.org/officeDocument/2006/relationships/audio" Target="../media/media23.m4a"/><Relationship Id="rId9" Type="http://schemas.openxmlformats.org/officeDocument/2006/relationships/image" Target="../media/image20.emf"/></Relationships>
</file>

<file path=ppt/slides/_rels/slide2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audio" Target="../media/media24.m4a"/><Relationship Id="rId7" Type="http://schemas.openxmlformats.org/officeDocument/2006/relationships/oleObject" Target="../embeddings/oleObject11.bin"/><Relationship Id="rId2" Type="http://schemas.microsoft.com/office/2007/relationships/media" Target="../media/media24.m4a"/><Relationship Id="rId1" Type="http://schemas.openxmlformats.org/officeDocument/2006/relationships/vmlDrawing" Target="../drawings/vmlDrawing6.vml"/><Relationship Id="rId6" Type="http://schemas.openxmlformats.org/officeDocument/2006/relationships/image" Target="../media/image18.emf"/><Relationship Id="rId11" Type="http://schemas.openxmlformats.org/officeDocument/2006/relationships/image" Target="../media/image1.png"/><Relationship Id="rId5" Type="http://schemas.openxmlformats.org/officeDocument/2006/relationships/oleObject" Target="../embeddings/oleObject10.bin"/><Relationship Id="rId10" Type="http://schemas.openxmlformats.org/officeDocument/2006/relationships/image" Target="../media/image35.png"/><Relationship Id="rId4" Type="http://schemas.openxmlformats.org/officeDocument/2006/relationships/slideLayout" Target="../slideLayouts/slideLayout2.xml"/><Relationship Id="rId9" Type="http://schemas.microsoft.com/office/2011/relationships/inkAction" Target="../ink/inkAction16.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25.m4a"/><Relationship Id="rId7" Type="http://schemas.microsoft.com/office/2011/relationships/inkAction" Target="../ink/inkAction17.xml"/><Relationship Id="rId2" Type="http://schemas.microsoft.com/office/2007/relationships/media" Target="../media/media25.m4a"/><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oleObject" Target="../embeddings/oleObject12.bin"/><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audio" Target="../media/media28.m4a"/><Relationship Id="rId7" Type="http://schemas.openxmlformats.org/officeDocument/2006/relationships/oleObject" Target="../embeddings/oleObject14.bin"/><Relationship Id="rId2" Type="http://schemas.microsoft.com/office/2007/relationships/media" Target="../media/media28.m4a"/><Relationship Id="rId1" Type="http://schemas.openxmlformats.org/officeDocument/2006/relationships/vmlDrawing" Target="../drawings/vmlDrawing8.vml"/><Relationship Id="rId6" Type="http://schemas.openxmlformats.org/officeDocument/2006/relationships/image" Target="../media/image23.emf"/><Relationship Id="rId11" Type="http://schemas.openxmlformats.org/officeDocument/2006/relationships/image" Target="../media/image1.png"/><Relationship Id="rId5" Type="http://schemas.openxmlformats.org/officeDocument/2006/relationships/oleObject" Target="../embeddings/oleObject13.bin"/><Relationship Id="rId10" Type="http://schemas.openxmlformats.org/officeDocument/2006/relationships/image" Target="../media/image40.png"/><Relationship Id="rId4" Type="http://schemas.openxmlformats.org/officeDocument/2006/relationships/slideLayout" Target="../slideLayouts/slideLayout2.xml"/><Relationship Id="rId9" Type="http://schemas.microsoft.com/office/2011/relationships/inkAction" Target="../ink/inkAction18.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audio" Target="../media/media29.m4a"/><Relationship Id="rId7" Type="http://schemas.microsoft.com/office/2011/relationships/inkAction" Target="../ink/inkAction19.xml"/><Relationship Id="rId2" Type="http://schemas.microsoft.com/office/2007/relationships/media" Target="../media/media29.m4a"/><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microsoft.com/office/2011/relationships/inkAction" Target="../ink/inkAction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eg"/><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audio" Target="../media/media30.m4a"/><Relationship Id="rId7" Type="http://schemas.openxmlformats.org/officeDocument/2006/relationships/oleObject" Target="../embeddings/oleObject17.bin"/><Relationship Id="rId2" Type="http://schemas.microsoft.com/office/2007/relationships/media" Target="../media/media30.m4a"/><Relationship Id="rId1" Type="http://schemas.openxmlformats.org/officeDocument/2006/relationships/vmlDrawing" Target="../drawings/vmlDrawing10.vml"/><Relationship Id="rId6" Type="http://schemas.openxmlformats.org/officeDocument/2006/relationships/image" Target="../media/image25.emf"/><Relationship Id="rId11" Type="http://schemas.openxmlformats.org/officeDocument/2006/relationships/image" Target="../media/image1.png"/><Relationship Id="rId5" Type="http://schemas.openxmlformats.org/officeDocument/2006/relationships/oleObject" Target="../embeddings/oleObject16.bin"/><Relationship Id="rId10" Type="http://schemas.openxmlformats.org/officeDocument/2006/relationships/image" Target="../media/image44.png"/><Relationship Id="rId4" Type="http://schemas.openxmlformats.org/officeDocument/2006/relationships/slideLayout" Target="../slideLayouts/slideLayout6.xml"/><Relationship Id="rId9" Type="http://schemas.microsoft.com/office/2011/relationships/inkAction" Target="../ink/inkAction20.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8.png"/><Relationship Id="rId3" Type="http://schemas.microsoft.com/office/2007/relationships/media" Target="../media/media31.m4a"/><Relationship Id="rId7" Type="http://schemas.openxmlformats.org/officeDocument/2006/relationships/image" Target="../media/image27.emf"/><Relationship Id="rId12" Type="http://schemas.microsoft.com/office/2011/relationships/inkAction" Target="../ink/inkAction21.xml"/><Relationship Id="rId2" Type="http://schemas.openxmlformats.org/officeDocument/2006/relationships/tags" Target="../tags/tag8.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image" Target="../media/image29.emf"/><Relationship Id="rId5" Type="http://schemas.openxmlformats.org/officeDocument/2006/relationships/slideLayout" Target="../slideLayouts/slideLayout12.xml"/><Relationship Id="rId10" Type="http://schemas.openxmlformats.org/officeDocument/2006/relationships/oleObject" Target="../embeddings/oleObject20.bin"/><Relationship Id="rId4" Type="http://schemas.openxmlformats.org/officeDocument/2006/relationships/audio" Target="../media/media31.m4a"/><Relationship Id="rId9" Type="http://schemas.openxmlformats.org/officeDocument/2006/relationships/image" Target="../media/image28.emf"/><Relationship Id="rId1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2.bin"/><Relationship Id="rId3" Type="http://schemas.microsoft.com/office/2007/relationships/media" Target="../media/media32.m4a"/><Relationship Id="rId7" Type="http://schemas.openxmlformats.org/officeDocument/2006/relationships/image" Target="../media/image30.emf"/><Relationship Id="rId12" Type="http://schemas.openxmlformats.org/officeDocument/2006/relationships/image" Target="../media/image1.png"/><Relationship Id="rId2" Type="http://schemas.openxmlformats.org/officeDocument/2006/relationships/tags" Target="../tags/tag9.xml"/><Relationship Id="rId1" Type="http://schemas.openxmlformats.org/officeDocument/2006/relationships/vmlDrawing" Target="../drawings/vmlDrawing12.vml"/><Relationship Id="rId6" Type="http://schemas.openxmlformats.org/officeDocument/2006/relationships/oleObject" Target="../embeddings/oleObject21.bin"/><Relationship Id="rId11" Type="http://schemas.openxmlformats.org/officeDocument/2006/relationships/image" Target="../media/image51.png"/><Relationship Id="rId5" Type="http://schemas.openxmlformats.org/officeDocument/2006/relationships/slideLayout" Target="../slideLayouts/slideLayout2.xml"/><Relationship Id="rId10" Type="http://schemas.microsoft.com/office/2011/relationships/inkAction" Target="../ink/inkAction22.xml"/><Relationship Id="rId4" Type="http://schemas.openxmlformats.org/officeDocument/2006/relationships/audio" Target="../media/media32.m4a"/><Relationship Id="rId9"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7" Type="http://schemas.openxmlformats.org/officeDocument/2006/relationships/image" Target="../media/image1.png"/><Relationship Id="rId2" Type="http://schemas.microsoft.com/office/2007/relationships/media" Target="../media/media35.m4a"/><Relationship Id="rId1" Type="http://schemas.openxmlformats.org/officeDocument/2006/relationships/tags" Target="../tags/tag10.xml"/><Relationship Id="rId6" Type="http://schemas.openxmlformats.org/officeDocument/2006/relationships/image" Target="../media/image52.png"/><Relationship Id="rId5" Type="http://schemas.microsoft.com/office/2011/relationships/inkAction" Target="../ink/inkAction23.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53.png"/><Relationship Id="rId4" Type="http://schemas.microsoft.com/office/2011/relationships/inkAction" Target="../ink/inkAction24.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7" Type="http://schemas.openxmlformats.org/officeDocument/2006/relationships/image" Target="../media/image1.png"/><Relationship Id="rId2" Type="http://schemas.microsoft.com/office/2007/relationships/media" Target="../media/media37.m4a"/><Relationship Id="rId1" Type="http://schemas.openxmlformats.org/officeDocument/2006/relationships/tags" Target="../tags/tag11.xml"/><Relationship Id="rId6" Type="http://schemas.openxmlformats.org/officeDocument/2006/relationships/image" Target="../media/image54.png"/><Relationship Id="rId5" Type="http://schemas.microsoft.com/office/2011/relationships/inkAction" Target="../ink/inkAction25.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7" Type="http://schemas.openxmlformats.org/officeDocument/2006/relationships/image" Target="../media/image1.png"/><Relationship Id="rId2" Type="http://schemas.microsoft.com/office/2007/relationships/media" Target="../media/media38.m4a"/><Relationship Id="rId1" Type="http://schemas.openxmlformats.org/officeDocument/2006/relationships/tags" Target="../tags/tag12.xml"/><Relationship Id="rId6" Type="http://schemas.openxmlformats.org/officeDocument/2006/relationships/image" Target="../media/image55.png"/><Relationship Id="rId5" Type="http://schemas.microsoft.com/office/2011/relationships/inkAction" Target="../ink/inkAction26.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microsoft.com/office/2011/relationships/inkAction" Target="../ink/inkAction3.xml"/><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4.bin"/><Relationship Id="rId13" Type="http://schemas.microsoft.com/office/2011/relationships/inkAction" Target="../ink/inkAction27.xml"/><Relationship Id="rId3" Type="http://schemas.microsoft.com/office/2007/relationships/media" Target="../media/media41.m4a"/><Relationship Id="rId7" Type="http://schemas.openxmlformats.org/officeDocument/2006/relationships/image" Target="../media/image32.emf"/><Relationship Id="rId12" Type="http://schemas.openxmlformats.org/officeDocument/2006/relationships/oleObject" Target="../embeddings/oleObject26.bin"/><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oleObject" Target="../embeddings/oleObject23.bin"/><Relationship Id="rId11" Type="http://schemas.openxmlformats.org/officeDocument/2006/relationships/image" Target="../media/image34.wmf"/><Relationship Id="rId5" Type="http://schemas.openxmlformats.org/officeDocument/2006/relationships/slideLayout" Target="../slideLayouts/slideLayout2.xml"/><Relationship Id="rId15" Type="http://schemas.openxmlformats.org/officeDocument/2006/relationships/image" Target="../media/image1.png"/><Relationship Id="rId10" Type="http://schemas.openxmlformats.org/officeDocument/2006/relationships/oleObject" Target="../embeddings/oleObject25.bin"/><Relationship Id="rId4" Type="http://schemas.openxmlformats.org/officeDocument/2006/relationships/audio" Target="../media/media41.m4a"/><Relationship Id="rId9" Type="http://schemas.openxmlformats.org/officeDocument/2006/relationships/image" Target="../media/image33.emf"/><Relationship Id="rId1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60.png"/><Relationship Id="rId5" Type="http://schemas.microsoft.com/office/2011/relationships/inkAction" Target="../ink/inkAction28.xml"/><Relationship Id="rId4" Type="http://schemas.openxmlformats.org/officeDocument/2006/relationships/hyperlink" Target="http://spamassassin.apache.org/tests_3_3_x.html" TargetMode="External"/></Relationships>
</file>

<file path=ppt/slides/_rels/slide43.xml.rels><?xml version="1.0" encoding="UTF-8" standalone="yes"?>
<Relationships xmlns="http://schemas.openxmlformats.org/package/2006/relationships"><Relationship Id="rId3" Type="http://schemas.openxmlformats.org/officeDocument/2006/relationships/audio" Target="../media/media43.m4a"/><Relationship Id="rId7" Type="http://schemas.openxmlformats.org/officeDocument/2006/relationships/image" Target="../media/image1.png"/><Relationship Id="rId2" Type="http://schemas.microsoft.com/office/2007/relationships/media" Target="../media/media43.m4a"/><Relationship Id="rId1" Type="http://schemas.openxmlformats.org/officeDocument/2006/relationships/tags" Target="../tags/tag14.xml"/><Relationship Id="rId6" Type="http://schemas.openxmlformats.org/officeDocument/2006/relationships/image" Target="../media/image61.png"/><Relationship Id="rId5" Type="http://schemas.microsoft.com/office/2011/relationships/inkAction" Target="../ink/inkAction29.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62.png"/><Relationship Id="rId5" Type="http://schemas.microsoft.com/office/2011/relationships/inkAction" Target="../ink/inkAction30.xml"/><Relationship Id="rId4"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36.png"/><Relationship Id="rId5" Type="http://schemas.microsoft.com/office/2011/relationships/inkAction" Target="../ink/inkAction31.xml"/><Relationship Id="rId4"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8" Type="http://schemas.microsoft.com/office/2011/relationships/inkAction" Target="../ink/inkAction32.xml"/><Relationship Id="rId3" Type="http://schemas.openxmlformats.org/officeDocument/2006/relationships/audio" Target="../media/media48.m4a"/><Relationship Id="rId7" Type="http://schemas.openxmlformats.org/officeDocument/2006/relationships/image" Target="../media/image37.emf"/><Relationship Id="rId2" Type="http://schemas.microsoft.com/office/2007/relationships/media" Target="../media/media48.m4a"/><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notesSlide" Target="../notesSlides/notesSlide19.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5.m4a"/><Relationship Id="rId7" Type="http://schemas.microsoft.com/office/2011/relationships/inkAction" Target="../ink/inkAction4.xml"/><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0.m4a"/><Relationship Id="rId1" Type="http://schemas.microsoft.com/office/2007/relationships/media" Target="../media/media50.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audio" Target="../media/media51.m4a"/><Relationship Id="rId2" Type="http://schemas.microsoft.com/office/2007/relationships/media" Target="../media/media51.m4a"/><Relationship Id="rId1" Type="http://schemas.openxmlformats.org/officeDocument/2006/relationships/tags" Target="../tags/tag1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png"/><Relationship Id="rId5" Type="http://schemas.openxmlformats.org/officeDocument/2006/relationships/image" Target="../media/image66.png"/><Relationship Id="rId4" Type="http://schemas.microsoft.com/office/2011/relationships/inkAction" Target="../ink/inkAction3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png"/><Relationship Id="rId5" Type="http://schemas.openxmlformats.org/officeDocument/2006/relationships/image" Target="../media/image67.png"/><Relationship Id="rId4" Type="http://schemas.microsoft.com/office/2011/relationships/inkAction" Target="../ink/inkAction3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4.m4a"/><Relationship Id="rId1" Type="http://schemas.microsoft.com/office/2007/relationships/media" Target="../media/media54.m4a"/><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1.png"/><Relationship Id="rId5" Type="http://schemas.openxmlformats.org/officeDocument/2006/relationships/image" Target="../media/image68.png"/><Relationship Id="rId4" Type="http://schemas.microsoft.com/office/2011/relationships/inkAction" Target="../ink/inkAction35.xml"/></Relationships>
</file>

<file path=ppt/slides/_rels/slide56.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1.png"/><Relationship Id="rId3" Type="http://schemas.openxmlformats.org/officeDocument/2006/relationships/audio" Target="../media/media56.m4a"/><Relationship Id="rId7" Type="http://schemas.openxmlformats.org/officeDocument/2006/relationships/oleObject" Target="../embeddings/oleObject29.bin"/><Relationship Id="rId12" Type="http://schemas.openxmlformats.org/officeDocument/2006/relationships/image" Target="../media/image72.png"/><Relationship Id="rId2" Type="http://schemas.microsoft.com/office/2007/relationships/media" Target="../media/media56.m4a"/><Relationship Id="rId1" Type="http://schemas.openxmlformats.org/officeDocument/2006/relationships/vmlDrawing" Target="../drawings/vmlDrawing15.vml"/><Relationship Id="rId6" Type="http://schemas.openxmlformats.org/officeDocument/2006/relationships/image" Target="../media/image38.emf"/><Relationship Id="rId11" Type="http://schemas.microsoft.com/office/2011/relationships/inkAction" Target="../ink/inkAction36.xml"/><Relationship Id="rId5" Type="http://schemas.openxmlformats.org/officeDocument/2006/relationships/oleObject" Target="../embeddings/oleObject28.bin"/><Relationship Id="rId10" Type="http://schemas.openxmlformats.org/officeDocument/2006/relationships/image" Target="../media/image40.emf"/><Relationship Id="rId4" Type="http://schemas.openxmlformats.org/officeDocument/2006/relationships/slideLayout" Target="../slideLayouts/slideLayout2.xml"/><Relationship Id="rId9" Type="http://schemas.openxmlformats.org/officeDocument/2006/relationships/oleObject" Target="../embeddings/oleObject30.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1.png"/><Relationship Id="rId5" Type="http://schemas.openxmlformats.org/officeDocument/2006/relationships/image" Target="../media/image73.png"/><Relationship Id="rId4" Type="http://schemas.microsoft.com/office/2011/relationships/inkAction" Target="../ink/inkAction3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74.png"/><Relationship Id="rId5" Type="http://schemas.microsoft.com/office/2011/relationships/inkAction" Target="../ink/inkAction38.xml"/><Relationship Id="rId4"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3" Type="http://schemas.openxmlformats.org/officeDocument/2006/relationships/audio" Target="../media/media59.m4a"/><Relationship Id="rId7" Type="http://schemas.openxmlformats.org/officeDocument/2006/relationships/image" Target="../media/image1.png"/><Relationship Id="rId2" Type="http://schemas.microsoft.com/office/2007/relationships/media" Target="../media/media59.m4a"/><Relationship Id="rId1" Type="http://schemas.openxmlformats.org/officeDocument/2006/relationships/tags" Target="../tags/tag16.xml"/><Relationship Id="rId6" Type="http://schemas.openxmlformats.org/officeDocument/2006/relationships/image" Target="../media/image75.png"/><Relationship Id="rId5" Type="http://schemas.microsoft.com/office/2011/relationships/inkAction" Target="../ink/inkAction3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m4a"/><Relationship Id="rId7" Type="http://schemas.openxmlformats.org/officeDocument/2006/relationships/image" Target="../media/image13.png"/><Relationship Id="rId2" Type="http://schemas.microsoft.com/office/2007/relationships/media" Target="../media/media6.m4a"/><Relationship Id="rId1" Type="http://schemas.openxmlformats.org/officeDocument/2006/relationships/tags" Target="../tags/tag2.xml"/><Relationship Id="rId6" Type="http://schemas.microsoft.com/office/2011/relationships/inkAction" Target="../ink/inkAction5.xml"/><Relationship Id="rId5" Type="http://schemas.openxmlformats.org/officeDocument/2006/relationships/image" Target="../media/image10.tiff"/><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0.m4a"/><Relationship Id="rId1" Type="http://schemas.microsoft.com/office/2007/relationships/media" Target="../media/media60.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1.m4a"/><Relationship Id="rId1" Type="http://schemas.microsoft.com/office/2007/relationships/media" Target="../media/media61.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1.png"/><Relationship Id="rId5" Type="http://schemas.openxmlformats.org/officeDocument/2006/relationships/image" Target="../media/image76.png"/><Relationship Id="rId4" Type="http://schemas.microsoft.com/office/2011/relationships/inkAction" Target="../ink/inkAction40.xml"/></Relationships>
</file>

<file path=ppt/slides/_rels/slide64.xml.rels><?xml version="1.0" encoding="UTF-8" standalone="yes"?>
<Relationships xmlns="http://schemas.openxmlformats.org/package/2006/relationships"><Relationship Id="rId3" Type="http://schemas.openxmlformats.org/officeDocument/2006/relationships/audio" Target="../media/media64.m4a"/><Relationship Id="rId7" Type="http://schemas.openxmlformats.org/officeDocument/2006/relationships/image" Target="../media/image1.png"/><Relationship Id="rId2" Type="http://schemas.microsoft.com/office/2007/relationships/media" Target="../media/media64.m4a"/><Relationship Id="rId1" Type="http://schemas.openxmlformats.org/officeDocument/2006/relationships/tags" Target="../tags/tag17.xml"/><Relationship Id="rId6" Type="http://schemas.openxmlformats.org/officeDocument/2006/relationships/image" Target="../media/image77.png"/><Relationship Id="rId5" Type="http://schemas.microsoft.com/office/2011/relationships/inkAction" Target="../ink/inkAction41.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audio" Target="../media/media65.m4a"/><Relationship Id="rId7" Type="http://schemas.openxmlformats.org/officeDocument/2006/relationships/image" Target="../media/image1.png"/><Relationship Id="rId2" Type="http://schemas.microsoft.com/office/2007/relationships/media" Target="../media/media65.m4a"/><Relationship Id="rId1" Type="http://schemas.openxmlformats.org/officeDocument/2006/relationships/tags" Target="../tags/tag18.xml"/><Relationship Id="rId6" Type="http://schemas.openxmlformats.org/officeDocument/2006/relationships/image" Target="../media/image78.png"/><Relationship Id="rId5" Type="http://schemas.microsoft.com/office/2011/relationships/inkAction" Target="../ink/inkAction42.xml"/><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media66.m4a"/><Relationship Id="rId7" Type="http://schemas.openxmlformats.org/officeDocument/2006/relationships/image" Target="../media/image1.png"/><Relationship Id="rId2" Type="http://schemas.microsoft.com/office/2007/relationships/media" Target="../media/media66.m4a"/><Relationship Id="rId1" Type="http://schemas.openxmlformats.org/officeDocument/2006/relationships/tags" Target="../tags/tag19.xml"/><Relationship Id="rId6" Type="http://schemas.openxmlformats.org/officeDocument/2006/relationships/image" Target="../media/image79.png"/><Relationship Id="rId5" Type="http://schemas.microsoft.com/office/2011/relationships/inkAction" Target="../ink/inkAction43.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7.m4a"/><Relationship Id="rId7" Type="http://schemas.openxmlformats.org/officeDocument/2006/relationships/image" Target="../media/image81.png"/><Relationship Id="rId2" Type="http://schemas.microsoft.com/office/2007/relationships/media" Target="../media/media67.m4a"/><Relationship Id="rId1" Type="http://schemas.openxmlformats.org/officeDocument/2006/relationships/tags" Target="../tags/tag20.xml"/><Relationship Id="rId6" Type="http://schemas.microsoft.com/office/2011/relationships/inkAction" Target="../ink/inkAction44.xml"/><Relationship Id="rId5" Type="http://schemas.openxmlformats.org/officeDocument/2006/relationships/image" Target="../media/image41.tiff"/><Relationship Id="rId4"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audio" Target="../media/media68.m4a"/><Relationship Id="rId7" Type="http://schemas.openxmlformats.org/officeDocument/2006/relationships/image" Target="../media/image1.png"/><Relationship Id="rId2" Type="http://schemas.microsoft.com/office/2007/relationships/media" Target="../media/media68.m4a"/><Relationship Id="rId1" Type="http://schemas.openxmlformats.org/officeDocument/2006/relationships/tags" Target="../tags/tag21.xml"/><Relationship Id="rId6" Type="http://schemas.openxmlformats.org/officeDocument/2006/relationships/image" Target="../media/image82.png"/><Relationship Id="rId5" Type="http://schemas.microsoft.com/office/2011/relationships/inkAction" Target="../ink/inkAction45.xml"/><Relationship Id="rId4"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audio" Target="../media/media69.m4a"/><Relationship Id="rId7" Type="http://schemas.microsoft.com/office/2011/relationships/inkAction" Target="../ink/inkAction46.xml"/><Relationship Id="rId2" Type="http://schemas.microsoft.com/office/2007/relationships/media" Target="../media/media69.m4a"/><Relationship Id="rId1" Type="http://schemas.openxmlformats.org/officeDocument/2006/relationships/vmlDrawing" Target="../drawings/vmlDrawing16.vml"/><Relationship Id="rId6" Type="http://schemas.openxmlformats.org/officeDocument/2006/relationships/image" Target="../media/image42.emf"/><Relationship Id="rId5" Type="http://schemas.openxmlformats.org/officeDocument/2006/relationships/oleObject" Target="../embeddings/oleObject31.bin"/><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audio" Target="../media/media70.m4a"/><Relationship Id="rId2" Type="http://schemas.microsoft.com/office/2007/relationships/media" Target="../media/media70.m4a"/><Relationship Id="rId1" Type="http://schemas.openxmlformats.org/officeDocument/2006/relationships/tags" Target="../tags/tag2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1.m4a"/><Relationship Id="rId1" Type="http://schemas.microsoft.com/office/2007/relationships/media" Target="../media/media71.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4.png"/><Relationship Id="rId4" Type="http://schemas.microsoft.com/office/2011/relationships/inkAction" Target="../ink/inkAction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microsoft.com/office/2011/relationships/inkAction" Target="../ink/inkAction7.xml"/><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smtClean="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p:transition advTm="20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endParaRPr lang="en-US" sz="2800" i="1" dirty="0" smtClean="0">
              <a:latin typeface="Calibri" charset="0"/>
            </a:endParaRP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smtClean="0">
                <a:solidFill>
                  <a:srgbClr val="FF0000"/>
                </a:solidFill>
                <a:latin typeface="Calibri" charset="0"/>
                <a:ea typeface="ＭＳ Ｐゴシック" charset="0"/>
                <a:sym typeface="Symbol" charset="0"/>
              </a:rPr>
              <a:t>}</a:t>
            </a:r>
            <a:endParaRPr lang="en-US" sz="1800" i="1" dirty="0" smtClean="0">
              <a:solidFill>
                <a:srgbClr val="FF0000"/>
              </a:solidFill>
              <a:latin typeface="Calibri" charset="0"/>
            </a:endParaRPr>
          </a:p>
          <a:p>
            <a:pPr lvl="1"/>
            <a:r>
              <a:rPr lang="en-US" sz="2400" dirty="0" smtClean="0">
                <a:latin typeface="Calibri" charset="0"/>
              </a:rPr>
              <a:t>A training set of </a:t>
            </a:r>
            <a:r>
              <a:rPr lang="en-US" sz="2400" i="1" dirty="0" smtClean="0">
                <a:solidFill>
                  <a:srgbClr val="FF0000"/>
                </a:solidFill>
                <a:latin typeface="Calibri" charset="0"/>
              </a:rPr>
              <a:t>m</a:t>
            </a:r>
            <a:r>
              <a:rPr lang="en-US" sz="2400" i="1" dirty="0" smtClean="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endParaRPr lang="en-US" sz="2800" i="1" dirty="0" smtClean="0">
              <a:latin typeface="Calibri" charset="0"/>
            </a:endParaRPr>
          </a:p>
          <a:p>
            <a:pPr lvl="1"/>
            <a:r>
              <a:rPr lang="en-US" sz="2400" dirty="0" smtClean="0">
                <a:latin typeface="Calibri" charset="0"/>
              </a:rPr>
              <a:t>a </a:t>
            </a:r>
            <a:r>
              <a:rPr lang="en-US" sz="2400" dirty="0">
                <a:latin typeface="Calibri" charset="0"/>
              </a:rPr>
              <a:t>learned classifier </a:t>
            </a:r>
            <a:r>
              <a:rPr lang="en-US" sz="2400" i="1" dirty="0" err="1" smtClean="0">
                <a:solidFill>
                  <a:srgbClr val="FF0000"/>
                </a:solidFill>
                <a:latin typeface="Calibri" charset="0"/>
              </a:rPr>
              <a:t>γ:d</a:t>
            </a:r>
            <a:r>
              <a:rPr lang="en-US" sz="2400" i="1" dirty="0" smtClean="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p14:cNvContentPartPr/>
              <p14:nvPr>
                <p:extLst>
                  <p:ext uri="{42D2F446-02D8-4167-A562-619A0277C38B}">
                    <p15:isNarration xmlns:p15="http://schemas.microsoft.com/office/powerpoint/2012/main" val="1"/>
                  </p:ext>
                </p:extLst>
              </p14:nvPr>
            </p14:nvContentPartPr>
            <p14:xfrm>
              <a:off x="1303920" y="3118680"/>
              <a:ext cx="7164000" cy="1224360"/>
            </p14:xfrm>
          </p:contentPart>
        </mc:Choice>
        <mc:Fallback xmlns="">
          <p:pic>
            <p:nvPicPr>
              <p:cNvPr id="5" name="Ink 4"/>
              <p:cNvPicPr>
                <a:picLocks noGrp="1" noRot="1" noChangeAspect="1" noMove="1" noResize="1" noEditPoints="1" noAdjustHandles="1" noChangeArrowheads="1" noChangeShapeType="1"/>
              </p:cNvPicPr>
              <p:nvPr/>
            </p:nvPicPr>
            <p:blipFill>
              <a:blip r:embed="rId5"/>
              <a:stretch>
                <a:fillRect/>
              </a:stretch>
            </p:blipFill>
            <p:spPr>
              <a:xfrm>
                <a:off x="1295640" y="3112560"/>
                <a:ext cx="7175880" cy="123624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091599837"/>
      </p:ext>
    </p:extLst>
  </p:cSld>
  <p:clrMapOvr>
    <a:masterClrMapping/>
  </p:clrMapOvr>
  <mc:AlternateContent xmlns:mc="http://schemas.openxmlformats.org/markup-compatibility/2006" xmlns:p14="http://schemas.microsoft.com/office/powerpoint/2010/main">
    <mc:Choice Requires="p14">
      <p:transition spd="slow" p14:dur="2000" advTm="24516"/>
    </mc:Choice>
    <mc:Fallback xmlns="">
      <p:transition spd="slow" advTm="2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smtClean="0"/>
              <a:t>Classification Methods:</a:t>
            </a:r>
            <a:br>
              <a:rPr lang="en-US" sz="3600" dirty="0" smtClean="0"/>
            </a:br>
            <a:r>
              <a:rPr lang="en-US" sz="3600" dirty="0" smtClean="0"/>
              <a:t>Supervised Machine Learning</a:t>
            </a:r>
          </a:p>
        </p:txBody>
      </p:sp>
      <p:sp>
        <p:nvSpPr>
          <p:cNvPr id="29699" name="Rectangle 5"/>
          <p:cNvSpPr>
            <a:spLocks noGrp="1" noChangeArrowheads="1"/>
          </p:cNvSpPr>
          <p:nvPr>
            <p:ph sz="quarter" idx="1"/>
          </p:nvPr>
        </p:nvSpPr>
        <p:spPr/>
        <p:txBody>
          <a:bodyPr/>
          <a:lstStyle/>
          <a:p>
            <a:r>
              <a:rPr lang="en-US" sz="2800" dirty="0" smtClean="0">
                <a:latin typeface="Calibri" charset="0"/>
              </a:rPr>
              <a:t>Any kind of classifier</a:t>
            </a:r>
          </a:p>
          <a:p>
            <a:pPr lvl="1"/>
            <a:r>
              <a:rPr lang="en-US" sz="2400" dirty="0" smtClean="0">
                <a:latin typeface="Calibri" charset="0"/>
              </a:rPr>
              <a:t>Na</a:t>
            </a:r>
            <a:r>
              <a:rPr lang="fr-FR" sz="2400" dirty="0" err="1" smtClean="0">
                <a:latin typeface="Calibri" charset="0"/>
              </a:rPr>
              <a:t>ï</a:t>
            </a:r>
            <a:r>
              <a:rPr lang="en-US" sz="2400" dirty="0" err="1" smtClean="0">
                <a:latin typeface="Calibri" charset="0"/>
              </a:rPr>
              <a:t>ve</a:t>
            </a:r>
            <a:r>
              <a:rPr lang="en-US" sz="2400" dirty="0" smtClean="0">
                <a:latin typeface="Calibri" charset="0"/>
              </a:rPr>
              <a:t> Bayes</a:t>
            </a:r>
          </a:p>
          <a:p>
            <a:pPr lvl="1"/>
            <a:r>
              <a:rPr lang="en-US" sz="2400" dirty="0" smtClean="0">
                <a:latin typeface="Calibri" charset="0"/>
              </a:rPr>
              <a:t>Logistic regression</a:t>
            </a:r>
          </a:p>
          <a:p>
            <a:pPr lvl="1"/>
            <a:r>
              <a:rPr lang="en-US" sz="2400" dirty="0" smtClean="0">
                <a:latin typeface="Calibri" charset="0"/>
              </a:rPr>
              <a:t>Support-vector machines</a:t>
            </a:r>
          </a:p>
          <a:p>
            <a:pPr lvl="1"/>
            <a:r>
              <a:rPr lang="en-US" sz="2400" dirty="0">
                <a:latin typeface="Calibri" charset="0"/>
              </a:rPr>
              <a:t>k-Nearest Neighbors</a:t>
            </a:r>
          </a:p>
          <a:p>
            <a:pPr lvl="1"/>
            <a:endParaRPr lang="en-US" sz="2400" dirty="0" smtClean="0">
              <a:latin typeface="Calibri" charset="0"/>
            </a:endParaRPr>
          </a:p>
          <a:p>
            <a:pPr lvl="1"/>
            <a:r>
              <a:rPr lang="en-US" sz="2400" dirty="0" smtClean="0">
                <a:latin typeface="Calibri" charset="0"/>
              </a:rPr>
              <a:t>…</a:t>
            </a:r>
            <a:endParaRPr lang="en-US" sz="1000" dirty="0" smtClean="0">
              <a:latin typeface="Calibri"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351273870"/>
      </p:ext>
    </p:extLst>
  </p:cSld>
  <p:clrMapOvr>
    <a:masterClrMapping/>
  </p:clrMapOvr>
  <p:transition advTm="343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smtClean="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939446078"/>
      </p:ext>
    </p:extLst>
  </p:cSld>
  <p:clrMapOvr>
    <a:masterClrMapping/>
  </p:clrMapOvr>
  <p:transition advTm="14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(I)</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503831896"/>
      </p:ext>
    </p:extLst>
  </p:cSld>
  <p:clrMapOvr>
    <a:masterClrMapping/>
  </p:clrMapOvr>
  <p:transition advTm="207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Naïve Bayes Intuition</a:t>
            </a:r>
          </a:p>
        </p:txBody>
      </p:sp>
      <p:sp>
        <p:nvSpPr>
          <p:cNvPr id="31747" name="Content Placeholder 2"/>
          <p:cNvSpPr>
            <a:spLocks noGrp="1"/>
          </p:cNvSpPr>
          <p:nvPr>
            <p:ph sz="quarter" idx="1"/>
          </p:nvPr>
        </p:nvSpPr>
        <p:spPr>
          <a:xfrm>
            <a:off x="304800" y="1352550"/>
            <a:ext cx="8153400" cy="3333750"/>
          </a:xfrm>
        </p:spPr>
        <p:txBody>
          <a:bodyPr/>
          <a:lstStyle/>
          <a:p>
            <a:r>
              <a:rPr lang="en-US" sz="2800" dirty="0" smtClean="0">
                <a:latin typeface="Calibri" charset="0"/>
              </a:rPr>
              <a:t>Simple (“</a:t>
            </a:r>
            <a:r>
              <a:rPr lang="en-US" sz="2800" dirty="0" err="1" smtClean="0">
                <a:latin typeface="Calibri" charset="0"/>
              </a:rPr>
              <a:t>na</a:t>
            </a:r>
            <a:r>
              <a:rPr lang="fr-FR" sz="2800" dirty="0" err="1" smtClean="0">
                <a:latin typeface="Calibri" charset="0"/>
              </a:rPr>
              <a:t>ï</a:t>
            </a:r>
            <a:r>
              <a:rPr lang="en-US" sz="2800" dirty="0" err="1" smtClean="0">
                <a:latin typeface="Calibri" charset="0"/>
              </a:rPr>
              <a:t>ve</a:t>
            </a:r>
            <a:r>
              <a:rPr lang="en-US" sz="2800" dirty="0" smtClean="0">
                <a:latin typeface="Calibri" charset="0"/>
              </a:rPr>
              <a:t>”) classification method based on Bayes rule</a:t>
            </a:r>
          </a:p>
          <a:p>
            <a:r>
              <a:rPr lang="en-US" sz="2800" dirty="0" smtClean="0">
                <a:latin typeface="Calibri" charset="0"/>
              </a:rPr>
              <a:t>Relies on very simple representation of document</a:t>
            </a:r>
          </a:p>
          <a:p>
            <a:pPr lvl="1"/>
            <a:r>
              <a:rPr lang="en-US" sz="2800" dirty="0" smtClean="0">
                <a:latin typeface="Calibri" charset="0"/>
              </a:rPr>
              <a:t>Bag of words</a:t>
            </a:r>
          </a:p>
          <a:p>
            <a:endParaRPr lang="en-US" dirty="0">
              <a:latin typeface="Calibri"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235890989"/>
      </p:ext>
    </p:extLst>
  </p:cSld>
  <p:clrMapOvr>
    <a:masterClrMapping/>
  </p:clrMapOvr>
  <mc:AlternateContent xmlns:mc="http://schemas.openxmlformats.org/markup-compatibility/2006" xmlns:p14="http://schemas.microsoft.com/office/powerpoint/2010/main">
    <mc:Choice Requires="p14">
      <p:transition spd="slow" p14:dur="2000" advTm="29941"/>
    </mc:Choice>
    <mc:Fallback xmlns="">
      <p:transition spd="slow" advTm="2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smtClean="0"/>
              <a:t>The Bag of Words Representation</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a:p>
        </p:txBody>
      </p:sp>
      <p:pic>
        <p:nvPicPr>
          <p:cNvPr id="5" name="Picture 4" descr="bagofwords.pdf"/>
          <p:cNvPicPr>
            <a:picLocks noChangeAspect="1"/>
          </p:cNvPicPr>
          <p:nvPr/>
        </p:nvPicPr>
        <p:blipFill rotWithShape="1">
          <a:blip r:embed="rId5">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5">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5">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p14:cNvContentPartPr/>
              <p14:nvPr>
                <p:extLst>
                  <p:ext uri="{42D2F446-02D8-4167-A562-619A0277C38B}">
                    <p15:isNarration xmlns:p15="http://schemas.microsoft.com/office/powerpoint/2012/main" val="1"/>
                  </p:ext>
                </p:extLst>
              </p14:nvPr>
            </p14:nvContentPartPr>
            <p14:xfrm>
              <a:off x="2127960" y="810720"/>
              <a:ext cx="6480000" cy="2895840"/>
            </p14:xfrm>
          </p:contentPart>
        </mc:Choice>
        <mc:Fallback xmlns="">
          <p:pic>
            <p:nvPicPr>
              <p:cNvPr id="3" name="Ink 2"/>
              <p:cNvPicPr>
                <a:picLocks noGrp="1" noRot="1" noChangeAspect="1" noMove="1" noResize="1" noEditPoints="1" noAdjustHandles="1" noChangeArrowheads="1" noChangeShapeType="1"/>
              </p:cNvPicPr>
              <p:nvPr/>
            </p:nvPicPr>
            <p:blipFill>
              <a:blip r:embed="rId7"/>
              <a:stretch>
                <a:fillRect/>
              </a:stretch>
            </p:blipFill>
            <p:spPr>
              <a:xfrm>
                <a:off x="2120400" y="806400"/>
                <a:ext cx="6496200" cy="2909160"/>
              </a:xfrm>
              <a:prstGeom prst="rect">
                <a:avLst/>
              </a:prstGeom>
            </p:spPr>
          </p:pic>
        </mc:Fallback>
      </mc:AlternateContent>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4130595905"/>
      </p:ext>
    </p:extLst>
  </p:cSld>
  <p:clrMapOvr>
    <a:masterClrMapping/>
  </p:clrMapOvr>
  <mc:AlternateContent xmlns:mc="http://schemas.openxmlformats.org/markup-compatibility/2006" xmlns:p14="http://schemas.microsoft.com/office/powerpoint/2010/main">
    <mc:Choice Requires="p14">
      <p:transition spd="slow" p14:dur="2000" advTm="67600"/>
    </mc:Choice>
    <mc:Fallback xmlns="">
      <p:transition spd="slow" advTm="6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smtClean="0"/>
              <a:t>The bag of words representation</a:t>
            </a:r>
            <a:endParaRPr lang="en-US" dirty="0"/>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457200" y="1733550"/>
            <a:ext cx="1371599" cy="1723549"/>
          </a:xfrm>
          <a:prstGeom prst="rect">
            <a:avLst/>
          </a:prstGeom>
          <a:noFill/>
          <a:ln w="25400">
            <a:noFill/>
            <a:miter lim="800000"/>
            <a:headEnd/>
            <a:tailEnd/>
          </a:ln>
        </p:spPr>
        <p:txBody>
          <a:bodyPr wrap="square">
            <a:prstTxWarp prst="textNoShape">
              <a:avLst/>
            </a:prstTxWarp>
            <a:spAutoFit/>
          </a:bodyPr>
          <a:lstStyle/>
          <a:p>
            <a:r>
              <a:rPr lang="en-US" sz="10600" dirty="0" err="1" smtClean="0">
                <a:latin typeface="Lucida Grande"/>
                <a:ea typeface="Lucida Grande"/>
                <a:cs typeface="Lucida Grande"/>
              </a:rPr>
              <a:t>γ</a:t>
            </a:r>
            <a:r>
              <a:rPr lang="en-US" sz="10600" dirty="0" smtClean="0"/>
              <a:t>(</a:t>
            </a:r>
            <a:endParaRPr lang="en-US" sz="10600" dirty="0"/>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extLst>
              <p:ext uri="{D42A27DB-BD31-4B8C-83A1-F6EECF244321}">
                <p14:modId xmlns:p14="http://schemas.microsoft.com/office/powerpoint/2010/main" val="2373167832"/>
              </p:ext>
            </p:extLst>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seen</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sweet</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whimsical</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recommend</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happy</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p14:cNvContentPartPr/>
              <p14:nvPr>
                <p:extLst>
                  <p:ext uri="{42D2F446-02D8-4167-A562-619A0277C38B}">
                    <p15:isNarration xmlns:p15="http://schemas.microsoft.com/office/powerpoint/2012/main" val="1"/>
                  </p:ext>
                </p:extLst>
              </p14:nvPr>
            </p14:nvContentPartPr>
            <p14:xfrm>
              <a:off x="259920" y="1935720"/>
              <a:ext cx="8686440" cy="3074760"/>
            </p14:xfrm>
          </p:contentPart>
        </mc:Choice>
        <mc:Fallback xmlns="">
          <p:pic>
            <p:nvPicPr>
              <p:cNvPr id="2" name="Ink 1"/>
              <p:cNvPicPr>
                <a:picLocks noGrp="1" noRot="1" noChangeAspect="1" noMove="1" noResize="1" noEditPoints="1" noAdjustHandles="1" noChangeArrowheads="1" noChangeShapeType="1"/>
              </p:cNvPicPr>
              <p:nvPr/>
            </p:nvPicPr>
            <p:blipFill>
              <a:blip r:embed="rId7"/>
              <a:stretch>
                <a:fillRect/>
              </a:stretch>
            </p:blipFill>
            <p:spPr>
              <a:xfrm>
                <a:off x="250920" y="1925280"/>
                <a:ext cx="8703360" cy="309348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4254093155"/>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(I)</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230945638"/>
      </p:ext>
    </p:extLst>
  </p:cSld>
  <p:clrMapOvr>
    <a:masterClrMapping/>
  </p:clrMapOvr>
  <p:transition advTm="10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Formalizing the 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Classifier</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517135155"/>
      </p:ext>
    </p:extLst>
  </p:cSld>
  <p:clrMapOvr>
    <a:masterClrMapping/>
  </p:clrMapOvr>
  <p:transition advTm="1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mtClean="0"/>
              <a:t>Bayes’ Rule Applied to Documents and Classes</a:t>
            </a:r>
          </a:p>
        </p:txBody>
      </p:sp>
      <p:graphicFrame>
        <p:nvGraphicFramePr>
          <p:cNvPr id="7" name="Object 3"/>
          <p:cNvGraphicFramePr>
            <a:graphicFrameLocks noChangeAspect="1"/>
          </p:cNvGraphicFramePr>
          <p:nvPr>
            <p:extLst>
              <p:ext uri="{D42A27DB-BD31-4B8C-83A1-F6EECF244321}">
                <p14:modId xmlns:p14="http://schemas.microsoft.com/office/powerpoint/2010/main" val="2202393601"/>
              </p:ext>
            </p:extLst>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3211" name="Equation" r:id="rId5" imgW="1371600" imgH="419100" progId="Equation.3">
                  <p:embed/>
                </p:oleObj>
              </mc:Choice>
              <mc:Fallback>
                <p:oleObj name="Equation" r:id="rId5" imgW="1371600" imgH="419100" progId="Equation.3">
                  <p:embed/>
                  <p:pic>
                    <p:nvPicPr>
                      <p:cNvPr id="0" name=""/>
                      <p:cNvPicPr>
                        <a:picLocks noChangeAspect="1" noChangeArrowheads="1"/>
                      </p:cNvPicPr>
                      <p:nvPr/>
                    </p:nvPicPr>
                    <p:blipFill>
                      <a:blip r:embed="rId6"/>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smtClean="0"/>
              <a:t>For a document </a:t>
            </a:r>
            <a:r>
              <a:rPr lang="en-US" sz="3600" i="1" dirty="0" smtClean="0">
                <a:solidFill>
                  <a:srgbClr val="FF0000"/>
                </a:solidFill>
              </a:rPr>
              <a:t>d</a:t>
            </a:r>
            <a:r>
              <a:rPr lang="en-US" sz="4000" dirty="0" smtClean="0"/>
              <a:t> </a:t>
            </a:r>
            <a:r>
              <a:rPr lang="en-US" sz="3600" dirty="0" smtClean="0"/>
              <a:t>and a class </a:t>
            </a:r>
            <a:r>
              <a:rPr lang="en-US" sz="4000" i="1" dirty="0" smtClean="0">
                <a:solidFill>
                  <a:srgbClr val="FF0000"/>
                </a:solidFill>
              </a:rPr>
              <a:t>c</a:t>
            </a:r>
            <a:endParaRPr lang="en-US" sz="3200" i="1"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p14:cNvContentPartPr/>
              <p14:nvPr>
                <p:extLst>
                  <p:ext uri="{42D2F446-02D8-4167-A562-619A0277C38B}">
                    <p15:isNarration xmlns:p15="http://schemas.microsoft.com/office/powerpoint/2012/main" val="1"/>
                  </p:ext>
                </p:extLst>
              </p14:nvPr>
            </p14:nvContentPartPr>
            <p14:xfrm>
              <a:off x="2426040" y="2892600"/>
              <a:ext cx="1721520" cy="1356480"/>
            </p14:xfrm>
          </p:contentPart>
        </mc:Choice>
        <mc:Fallback xmlns="">
          <p:pic>
            <p:nvPicPr>
              <p:cNvPr id="2" name="Ink 1"/>
              <p:cNvPicPr>
                <a:picLocks noGrp="1" noRot="1" noChangeAspect="1" noMove="1" noResize="1" noEditPoints="1" noAdjustHandles="1" noChangeArrowheads="1" noChangeShapeType="1"/>
              </p:cNvPicPr>
              <p:nvPr/>
            </p:nvPicPr>
            <p:blipFill>
              <a:blip r:embed="rId8"/>
              <a:stretch>
                <a:fillRect/>
              </a:stretch>
            </p:blipFill>
            <p:spPr>
              <a:xfrm>
                <a:off x="2415240" y="2881440"/>
                <a:ext cx="1738440" cy="137484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550674656"/>
      </p:ext>
    </p:extLst>
  </p:cSld>
  <p:clrMapOvr>
    <a:masterClrMapping/>
  </p:clrMapOvr>
  <p:transition advTm="310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p14:cNvContentPartPr/>
              <p14:nvPr>
                <p:extLst>
                  <p:ext uri="{42D2F446-02D8-4167-A562-619A0277C38B}">
                    <p15:isNarration xmlns:p15="http://schemas.microsoft.com/office/powerpoint/2012/main" val="1"/>
                  </p:ext>
                </p:extLst>
              </p14:nvPr>
            </p14:nvContentPartPr>
            <p14:xfrm>
              <a:off x="911520" y="294840"/>
              <a:ext cx="4334400" cy="3607200"/>
            </p14:xfrm>
          </p:contentPart>
        </mc:Choice>
        <mc:Fallback xmlns="">
          <p:pic>
            <p:nvPicPr>
              <p:cNvPr id="6" name="Ink 5"/>
              <p:cNvPicPr>
                <a:picLocks noGrp="1" noRot="1" noChangeAspect="1" noMove="1" noResize="1" noEditPoints="1" noAdjustHandles="1" noChangeArrowheads="1" noChangeShapeType="1"/>
              </p:cNvPicPr>
              <p:nvPr/>
            </p:nvPicPr>
            <p:blipFill>
              <a:blip r:embed="rId6"/>
              <a:stretch>
                <a:fillRect/>
              </a:stretch>
            </p:blipFill>
            <p:spPr>
              <a:xfrm>
                <a:off x="900720" y="287280"/>
                <a:ext cx="4356720" cy="3625920"/>
              </a:xfrm>
              <a:prstGeom prst="rect">
                <a:avLst/>
              </a:prstGeom>
            </p:spPr>
          </p:pic>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971061925"/>
      </p:ext>
    </p:extLst>
  </p:cSld>
  <p:clrMapOvr>
    <a:masterClrMapping/>
  </p:clrMapOvr>
  <p:transition advTm="474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smtClean="0"/>
              <a:t>Na</a:t>
            </a:r>
            <a:r>
              <a:rPr lang="fr-FR" dirty="0" err="1" smtClean="0"/>
              <a:t>ï</a:t>
            </a:r>
            <a:r>
              <a:rPr lang="en-US" dirty="0" err="1" smtClean="0"/>
              <a:t>ve</a:t>
            </a:r>
            <a:r>
              <a:rPr lang="en-US" dirty="0" smtClean="0"/>
              <a:t> Bayes Classifier (I)</a:t>
            </a:r>
          </a:p>
        </p:txBody>
      </p:sp>
      <p:graphicFrame>
        <p:nvGraphicFramePr>
          <p:cNvPr id="5" name="Object 3"/>
          <p:cNvGraphicFramePr>
            <a:graphicFrameLocks noChangeAspect="1"/>
          </p:cNvGraphicFramePr>
          <p:nvPr>
            <p:extLst>
              <p:ext uri="{D42A27DB-BD31-4B8C-83A1-F6EECF244321}">
                <p14:modId xmlns:p14="http://schemas.microsoft.com/office/powerpoint/2010/main" val="816637004"/>
              </p:ext>
            </p:extLst>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20823" name="Equation" r:id="rId6" imgW="1371600" imgH="292100" progId="Equation.3">
                  <p:embed/>
                </p:oleObj>
              </mc:Choice>
              <mc:Fallback>
                <p:oleObj name="Equation" r:id="rId6" imgW="1371600" imgH="292100" progId="Equation.3">
                  <p:embed/>
                  <p:pic>
                    <p:nvPicPr>
                      <p:cNvPr id="0" name=""/>
                      <p:cNvPicPr>
                        <a:picLocks noChangeAspect="1" noChangeArrowheads="1"/>
                      </p:cNvPicPr>
                      <p:nvPr/>
                    </p:nvPicPr>
                    <p:blipFill>
                      <a:blip r:embed="rId7"/>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069616719"/>
              </p:ext>
            </p:extLst>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20824" name="Equation" r:id="rId8" imgW="1371600" imgH="419100" progId="Equation.3">
                  <p:embed/>
                </p:oleObj>
              </mc:Choice>
              <mc:Fallback>
                <p:oleObj name="Equation" r:id="rId8" imgW="1371600" imgH="419100" progId="Equation.3">
                  <p:embed/>
                  <p:pic>
                    <p:nvPicPr>
                      <p:cNvPr id="0" name=""/>
                      <p:cNvPicPr>
                        <a:picLocks noChangeAspect="1" noChangeArrowheads="1"/>
                      </p:cNvPicPr>
                      <p:nvPr/>
                    </p:nvPicPr>
                    <p:blipFill>
                      <a:blip r:embed="rId9"/>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942638856"/>
              </p:ext>
            </p:extLst>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20825" name="Equation" r:id="rId10" imgW="1346200" imgH="292100" progId="Equation.3">
                  <p:embed/>
                </p:oleObj>
              </mc:Choice>
              <mc:Fallback>
                <p:oleObj name="Equation" r:id="rId10" imgW="1346200" imgH="292100" progId="Equation.3">
                  <p:embed/>
                  <p:pic>
                    <p:nvPicPr>
                      <p:cNvPr id="0" name=""/>
                      <p:cNvPicPr>
                        <a:picLocks noChangeAspect="1" noChangeArrowheads="1"/>
                      </p:cNvPicPr>
                      <p:nvPr/>
                    </p:nvPicPr>
                    <p:blipFill>
                      <a:blip r:embed="rId11"/>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2" name="Content Placeholder 1"/>
          <p:cNvSpPr>
            <a:spLocks noGrp="1"/>
          </p:cNvSpPr>
          <p:nvPr>
            <p:ph idx="1"/>
          </p:nvPr>
        </p:nvSpPr>
        <p:spPr>
          <a:xfrm>
            <a:off x="304800" y="1352550"/>
            <a:ext cx="8534400" cy="838200"/>
          </a:xfrm>
        </p:spPr>
        <p:txBody>
          <a:bodyPr/>
          <a:lstStyle/>
          <a:p>
            <a:endParaRPr lang="en-US" dirty="0"/>
          </a:p>
        </p:txBody>
      </p:sp>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MAP is “maximum a posteriori”  = most likely class</a:t>
            </a:r>
            <a:endParaRPr lang="en-US" altLang="zh-TW" sz="1600" dirty="0"/>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Bayes Rule</a:t>
            </a:r>
            <a:endParaRPr lang="en-US" altLang="zh-TW" sz="1600" dirty="0"/>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Dropping the denominator</a:t>
            </a:r>
            <a:endParaRPr lang="en-US" altLang="zh-TW" sz="1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3" name="Ink 2"/>
              <p14:cNvContentPartPr/>
              <p14:nvPr>
                <p:extLst>
                  <p:ext uri="{42D2F446-02D8-4167-A562-619A0277C38B}">
                    <p15:isNarration xmlns:p15="http://schemas.microsoft.com/office/powerpoint/2012/main" val="1"/>
                  </p:ext>
                </p:extLst>
              </p14:nvPr>
            </p14:nvContentPartPr>
            <p14:xfrm>
              <a:off x="3301200" y="2165040"/>
              <a:ext cx="3121920" cy="2289240"/>
            </p14:xfrm>
          </p:contentPart>
        </mc:Choice>
        <mc:Fallback xmlns="">
          <p:pic>
            <p:nvPicPr>
              <p:cNvPr id="3" name="Ink 2"/>
              <p:cNvPicPr>
                <a:picLocks noGrp="1" noRot="1" noChangeAspect="1" noMove="1" noResize="1" noEditPoints="1" noAdjustHandles="1" noChangeArrowheads="1" noChangeShapeType="1"/>
              </p:cNvPicPr>
              <p:nvPr/>
            </p:nvPicPr>
            <p:blipFill>
              <a:blip r:embed="rId13"/>
              <a:stretch>
                <a:fillRect/>
              </a:stretch>
            </p:blipFill>
            <p:spPr>
              <a:xfrm>
                <a:off x="3293280" y="2160000"/>
                <a:ext cx="3135960" cy="2299320"/>
              </a:xfrm>
              <a:prstGeom prst="rect">
                <a:avLst/>
              </a:prstGeom>
            </p:spPr>
          </p:pic>
        </mc:Fallback>
      </mc:AlternateContent>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109718089"/>
      </p:ext>
    </p:extLst>
  </p:cSld>
  <p:clrMapOvr>
    <a:masterClrMapping/>
  </p:clrMapOvr>
  <p:transition advTm="465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9" grpId="1" animBg="1"/>
      <p:bldP spid="11" grpId="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smtClean="0"/>
              <a:t>Na</a:t>
            </a:r>
            <a:r>
              <a:rPr lang="fr-FR" dirty="0" err="1" smtClean="0"/>
              <a:t>ï</a:t>
            </a:r>
            <a:r>
              <a:rPr lang="en-US" dirty="0" err="1" smtClean="0"/>
              <a:t>ve</a:t>
            </a:r>
            <a:r>
              <a:rPr lang="en-US" dirty="0" smtClean="0"/>
              <a:t> Bayes Classifier (II)</a:t>
            </a:r>
          </a:p>
        </p:txBody>
      </p:sp>
      <p:graphicFrame>
        <p:nvGraphicFramePr>
          <p:cNvPr id="5" name="Object 3"/>
          <p:cNvGraphicFramePr>
            <a:graphicFrameLocks noChangeAspect="1"/>
          </p:cNvGraphicFramePr>
          <p:nvPr>
            <p:extLst>
              <p:ext uri="{D42A27DB-BD31-4B8C-83A1-F6EECF244321}">
                <p14:modId xmlns:p14="http://schemas.microsoft.com/office/powerpoint/2010/main" val="2614248283"/>
              </p:ext>
            </p:extLst>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21735" name="Equation" r:id="rId6" imgW="1651000" imgH="292100" progId="Equation.3">
                  <p:embed/>
                </p:oleObj>
              </mc:Choice>
              <mc:Fallback>
                <p:oleObj name="Equation" r:id="rId6" imgW="1651000" imgH="292100" progId="Equation.3">
                  <p:embed/>
                  <p:pic>
                    <p:nvPicPr>
                      <p:cNvPr id="0" name=""/>
                      <p:cNvPicPr>
                        <a:picLocks noChangeAspect="1" noChangeArrowheads="1"/>
                      </p:cNvPicPr>
                      <p:nvPr/>
                    </p:nvPicPr>
                    <p:blipFill>
                      <a:blip r:embed="rId7"/>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2571750"/>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Document d represented as features x1..xn</a:t>
            </a:r>
            <a:endParaRPr lang="en-US" altLang="zh-TW" sz="1600" dirty="0"/>
          </a:p>
        </p:txBody>
      </p:sp>
      <p:graphicFrame>
        <p:nvGraphicFramePr>
          <p:cNvPr id="10" name="Object 3"/>
          <p:cNvGraphicFramePr>
            <a:graphicFrameLocks noChangeAspect="1"/>
          </p:cNvGraphicFramePr>
          <p:nvPr>
            <p:extLst>
              <p:ext uri="{D42A27DB-BD31-4B8C-83A1-F6EECF244321}">
                <p14:modId xmlns:p14="http://schemas.microsoft.com/office/powerpoint/2010/main" val="4279749968"/>
              </p:ext>
            </p:extLst>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spid="_x0000_s21736" name="Equation" r:id="rId8" imgW="1943100" imgH="292100" progId="Equation.3">
                  <p:embed/>
                </p:oleObj>
              </mc:Choice>
              <mc:Fallback>
                <p:oleObj name="Equation" r:id="rId8" imgW="1943100" imgH="292100" progId="Equation.3">
                  <p:embed/>
                  <p:pic>
                    <p:nvPicPr>
                      <p:cNvPr id="0" name=""/>
                      <p:cNvPicPr>
                        <a:picLocks noChangeAspect="1" noChangeArrowheads="1"/>
                      </p:cNvPicPr>
                      <p:nvPr/>
                    </p:nvPicPr>
                    <p:blipFill>
                      <a:blip r:embed="rId9"/>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p14:cNvContentPartPr/>
              <p14:nvPr>
                <p:extLst>
                  <p:ext uri="{42D2F446-02D8-4167-A562-619A0277C38B}">
                    <p15:isNarration xmlns:p15="http://schemas.microsoft.com/office/powerpoint/2012/main" val="1"/>
                  </p:ext>
                </p:extLst>
              </p14:nvPr>
            </p14:nvContentPartPr>
            <p14:xfrm>
              <a:off x="3054600" y="1225440"/>
              <a:ext cx="4931640" cy="2867040"/>
            </p14:xfrm>
          </p:contentPart>
        </mc:Choice>
        <mc:Fallback xmlns="">
          <p:pic>
            <p:nvPicPr>
              <p:cNvPr id="2" name="Ink 1"/>
              <p:cNvPicPr>
                <a:picLocks noGrp="1" noRot="1" noChangeAspect="1" noMove="1" noResize="1" noEditPoints="1" noAdjustHandles="1" noChangeArrowheads="1" noChangeShapeType="1"/>
              </p:cNvPicPr>
              <p:nvPr/>
            </p:nvPicPr>
            <p:blipFill>
              <a:blip r:embed="rId11"/>
              <a:stretch>
                <a:fillRect/>
              </a:stretch>
            </p:blipFill>
            <p:spPr>
              <a:xfrm>
                <a:off x="3044160" y="1212120"/>
                <a:ext cx="4955040" cy="289080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2961460782"/>
      </p:ext>
    </p:extLst>
  </p:cSld>
  <p:clrMapOvr>
    <a:masterClrMapping/>
  </p:clrMapOvr>
  <p:transition advTm="513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smtClean="0"/>
              <a:t>Na</a:t>
            </a:r>
            <a:r>
              <a:rPr lang="fr-FR" dirty="0" err="1" smtClean="0"/>
              <a:t>ï</a:t>
            </a:r>
            <a:r>
              <a:rPr lang="en-US" dirty="0" err="1" smtClean="0"/>
              <a:t>ve</a:t>
            </a:r>
            <a:r>
              <a:rPr lang="en-US" dirty="0" smtClean="0"/>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How often does this class occur?</a:t>
            </a:r>
            <a:endParaRPr lang="en-US" altLang="zh-TW" sz="1600" dirty="0"/>
          </a:p>
        </p:txBody>
      </p:sp>
      <p:graphicFrame>
        <p:nvGraphicFramePr>
          <p:cNvPr id="10" name="Object 3"/>
          <p:cNvGraphicFramePr>
            <a:graphicFrameLocks noChangeAspect="1"/>
          </p:cNvGraphicFramePr>
          <p:nvPr>
            <p:extLst>
              <p:ext uri="{D42A27DB-BD31-4B8C-83A1-F6EECF244321}">
                <p14:modId xmlns:p14="http://schemas.microsoft.com/office/powerpoint/2010/main" val="4278591522"/>
              </p:ext>
            </p:extLst>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spid="_x0000_s22656" name="Equation" r:id="rId6" imgW="2235200" imgH="292100" progId="Equation.3">
                  <p:embed/>
                </p:oleObj>
              </mc:Choice>
              <mc:Fallback>
                <p:oleObj name="Equation" r:id="rId6" imgW="2235200" imgH="292100" progId="Equation.3">
                  <p:embed/>
                  <p:pic>
                    <p:nvPicPr>
                      <p:cNvPr id="0" name=""/>
                      <p:cNvPicPr>
                        <a:picLocks noChangeAspect="1" noChangeArrowheads="1"/>
                      </p:cNvPicPr>
                      <p:nvPr/>
                    </p:nvPicPr>
                    <p:blipFill>
                      <a:blip r:embed="rId7"/>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dirty="0">
                <a:latin typeface="Calibri" charset="0"/>
                <a:cs typeface="Arial" charset="0"/>
              </a:rPr>
              <a:t>O(|</a:t>
            </a:r>
            <a:r>
              <a:rPr lang="en-US" i="1" dirty="0" err="1">
                <a:latin typeface="Calibri" charset="0"/>
                <a:cs typeface="Arial" charset="0"/>
              </a:rPr>
              <a:t>X</a:t>
            </a:r>
            <a:r>
              <a:rPr lang="en-US" dirty="0" err="1">
                <a:latin typeface="Calibri" charset="0"/>
                <a:cs typeface="Arial" charset="0"/>
              </a:rPr>
              <a:t>|</a:t>
            </a:r>
            <a:r>
              <a:rPr lang="en-US" i="1" baseline="30000" dirty="0" err="1">
                <a:latin typeface="Calibri" charset="0"/>
                <a:cs typeface="Arial" charset="0"/>
              </a:rPr>
              <a:t>n</a:t>
            </a:r>
            <a:r>
              <a:rPr lang="en-US" dirty="0">
                <a:latin typeface="Calibri" charset="0"/>
                <a:cs typeface="Arial" charset="0"/>
                <a:sym typeface="Symbol" charset="0"/>
              </a:rPr>
              <a:t>•|</a:t>
            </a:r>
            <a:r>
              <a:rPr lang="en-US" i="1" dirty="0">
                <a:latin typeface="Calibri" charset="0"/>
                <a:cs typeface="Arial" charset="0"/>
                <a:sym typeface="Symbol" charset="0"/>
              </a:rPr>
              <a:t>C</a:t>
            </a:r>
            <a:r>
              <a:rPr lang="en-US" dirty="0">
                <a:latin typeface="Calibri" charset="0"/>
                <a:cs typeface="Arial" charset="0"/>
                <a:sym typeface="Symbol" charset="0"/>
              </a:rPr>
              <a:t>|) </a:t>
            </a:r>
            <a:r>
              <a:rPr lang="en-US" dirty="0" smtClean="0">
                <a:latin typeface="Calibri" charset="0"/>
                <a:cs typeface="Arial" charset="0"/>
                <a:sym typeface="Symbol" charset="0"/>
              </a:rPr>
              <a:t>parameters</a:t>
            </a:r>
            <a:endParaRPr lang="en-US" dirty="0">
              <a:latin typeface="Calibri"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We can just count the relative frequencies in a corpus</a:t>
            </a:r>
            <a:endParaRPr lang="en-US" altLang="zh-TW" sz="1600" dirty="0"/>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dirty="0" smtClean="0">
                <a:latin typeface="Calibri" charset="0"/>
              </a:rPr>
              <a:t>Could </a:t>
            </a:r>
            <a:r>
              <a:rPr lang="en-US" dirty="0">
                <a:latin typeface="Calibri" charset="0"/>
              </a:rPr>
              <a:t>only be estimated if a very, very large number of training examples was available.</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p14:cNvContentPartPr/>
              <p14:nvPr>
                <p:extLst>
                  <p:ext uri="{42D2F446-02D8-4167-A562-619A0277C38B}">
                    <p15:isNarration xmlns:p15="http://schemas.microsoft.com/office/powerpoint/2012/main" val="1"/>
                  </p:ext>
                </p:extLst>
              </p14:nvPr>
            </p14:nvContentPartPr>
            <p14:xfrm>
              <a:off x="2289960" y="1892520"/>
              <a:ext cx="4155120" cy="1354320"/>
            </p14:xfrm>
          </p:contentPart>
        </mc:Choice>
        <mc:Fallback xmlns="">
          <p:pic>
            <p:nvPicPr>
              <p:cNvPr id="2" name="Ink 1"/>
              <p:cNvPicPr>
                <a:picLocks noGrp="1" noRot="1" noChangeAspect="1" noMove="1" noResize="1" noEditPoints="1" noAdjustHandles="1" noChangeArrowheads="1" noChangeShapeType="1"/>
              </p:cNvPicPr>
              <p:nvPr/>
            </p:nvPicPr>
            <p:blipFill>
              <a:blip r:embed="rId9"/>
              <a:stretch>
                <a:fillRect/>
              </a:stretch>
            </p:blipFill>
            <p:spPr>
              <a:xfrm>
                <a:off x="2280960" y="1888920"/>
                <a:ext cx="4169880" cy="136440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3148717041"/>
      </p:ext>
    </p:extLst>
  </p:cSld>
  <p:clrMapOvr>
    <a:masterClrMapping/>
  </p:clrMapOvr>
  <p:transition advTm="532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11" grpId="0" animBg="1"/>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0"/>
            <a:ext cx="7620000" cy="1123950"/>
          </a:xfrm>
        </p:spPr>
        <p:txBody>
          <a:bodyPr/>
          <a:lstStyle/>
          <a:p>
            <a:r>
              <a:rPr lang="en-US" dirty="0" smtClean="0"/>
              <a:t>Multinomial Na</a:t>
            </a:r>
            <a:r>
              <a:rPr lang="fr-FR" dirty="0" err="1" smtClean="0"/>
              <a:t>ï</a:t>
            </a:r>
            <a:r>
              <a:rPr lang="en-US" dirty="0" err="1" smtClean="0"/>
              <a:t>ve</a:t>
            </a:r>
            <a:r>
              <a:rPr lang="en-US" dirty="0" smtClean="0"/>
              <a:t> Bayes Independence Assumptions</a:t>
            </a:r>
          </a:p>
        </p:txBody>
      </p:sp>
      <p:graphicFrame>
        <p:nvGraphicFramePr>
          <p:cNvPr id="10" name="Object 3"/>
          <p:cNvGraphicFramePr>
            <a:graphicFrameLocks noChangeAspect="1"/>
          </p:cNvGraphicFramePr>
          <p:nvPr>
            <p:extLst>
              <p:ext uri="{D42A27DB-BD31-4B8C-83A1-F6EECF244321}">
                <p14:modId xmlns:p14="http://schemas.microsoft.com/office/powerpoint/2010/main" val="3424151913"/>
              </p:ext>
            </p:extLst>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spid="_x0000_s24811" name="Equation" r:id="rId6" imgW="1079500" imgH="215900" progId="Equation.3">
                  <p:embed/>
                </p:oleObj>
              </mc:Choice>
              <mc:Fallback>
                <p:oleObj name="Equation" r:id="rId6" imgW="1079500" imgH="215900" progId="Equation.3">
                  <p:embed/>
                  <p:pic>
                    <p:nvPicPr>
                      <p:cNvPr id="0" name=""/>
                      <p:cNvPicPr>
                        <a:picLocks noChangeAspect="1" noChangeArrowheads="1"/>
                      </p:cNvPicPr>
                      <p:nvPr/>
                    </p:nvPicPr>
                    <p:blipFill>
                      <a:blip r:embed="rId7"/>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sp>
        <p:nvSpPr>
          <p:cNvPr id="12" name="Rectangle 3"/>
          <p:cNvSpPr>
            <a:spLocks noGrp="1" noChangeArrowheads="1"/>
          </p:cNvSpPr>
          <p:nvPr>
            <p:ph sz="quarter" idx="1"/>
          </p:nvPr>
        </p:nvSpPr>
        <p:spPr>
          <a:xfrm>
            <a:off x="304800" y="2190750"/>
            <a:ext cx="8686800" cy="2590800"/>
          </a:xfrm>
        </p:spPr>
        <p:txBody>
          <a:bodyPr/>
          <a:lstStyle/>
          <a:p>
            <a:r>
              <a:rPr lang="en-US" sz="2800" b="1" dirty="0" smtClean="0">
                <a:latin typeface="Calibri" charset="0"/>
                <a:sym typeface="Symbol" charset="2"/>
              </a:rPr>
              <a:t>Bag of Words assumption</a:t>
            </a:r>
            <a:r>
              <a:rPr lang="en-US" sz="2800" dirty="0" smtClean="0">
                <a:latin typeface="Calibri" charset="0"/>
                <a:sym typeface="Symbol" charset="2"/>
              </a:rPr>
              <a:t>: Assume position doesn’t matter</a:t>
            </a:r>
          </a:p>
          <a:p>
            <a:r>
              <a:rPr lang="en-US" sz="2800" b="1" dirty="0" smtClean="0">
                <a:latin typeface="Calibri" charset="0"/>
                <a:sym typeface="Symbol" charset="2"/>
              </a:rPr>
              <a:t>Conditional Independence</a:t>
            </a:r>
            <a:r>
              <a:rPr lang="en-US" sz="2800" dirty="0" smtClean="0">
                <a:latin typeface="Calibri" charset="0"/>
                <a:sym typeface="Symbol" charset="2"/>
              </a:rPr>
              <a:t>: Assume the feature probabilities </a:t>
            </a:r>
            <a:r>
              <a:rPr lang="en-US" sz="2800" i="1" dirty="0" smtClean="0">
                <a:latin typeface="Calibri" charset="0"/>
                <a:sym typeface="Symbol" charset="2"/>
              </a:rPr>
              <a:t>P</a:t>
            </a:r>
            <a:r>
              <a:rPr lang="en-US" sz="2800" dirty="0" smtClean="0">
                <a:latin typeface="Calibri" charset="0"/>
                <a:sym typeface="Symbol" charset="2"/>
              </a:rPr>
              <a:t>(</a:t>
            </a:r>
            <a:r>
              <a:rPr lang="en-US" sz="2800" i="1" dirty="0" err="1" smtClean="0">
                <a:latin typeface="Calibri" charset="0"/>
                <a:sym typeface="Symbol" charset="2"/>
              </a:rPr>
              <a:t>x</a:t>
            </a:r>
            <a:r>
              <a:rPr lang="en-US" sz="2800" i="1" baseline="-25000" dirty="0" err="1" smtClean="0">
                <a:latin typeface="Calibri" charset="0"/>
                <a:sym typeface="Symbol" charset="2"/>
              </a:rPr>
              <a:t>i</a:t>
            </a:r>
            <a:r>
              <a:rPr lang="en-US" sz="2800" dirty="0" err="1" smtClean="0">
                <a:latin typeface="Calibri" charset="0"/>
                <a:sym typeface="Symbol" charset="2"/>
              </a:rPr>
              <a:t>|</a:t>
            </a:r>
            <a:r>
              <a:rPr lang="en-US" sz="2800" i="1" dirty="0" err="1" smtClean="0">
                <a:latin typeface="Calibri" charset="0"/>
                <a:sym typeface="Symbol" charset="2"/>
              </a:rPr>
              <a:t>c</a:t>
            </a:r>
            <a:r>
              <a:rPr lang="en-US" sz="2800" i="1" baseline="-25000" dirty="0" err="1" smtClean="0">
                <a:latin typeface="Calibri" charset="0"/>
                <a:sym typeface="Symbol" charset="2"/>
              </a:rPr>
              <a:t>j</a:t>
            </a:r>
            <a:r>
              <a:rPr lang="en-US" sz="2800" dirty="0" smtClean="0">
                <a:latin typeface="Calibri" charset="0"/>
                <a:sym typeface="Symbol" charset="2"/>
              </a:rPr>
              <a:t>) are independent given the class </a:t>
            </a:r>
            <a:r>
              <a:rPr lang="en-US" sz="2800" i="1" dirty="0" smtClean="0">
                <a:latin typeface="Calibri" charset="0"/>
                <a:sym typeface="Symbol" charset="2"/>
              </a:rPr>
              <a:t>c.</a:t>
            </a:r>
            <a:endParaRPr lang="en-US" sz="2800" i="1" dirty="0" smtClean="0">
              <a:latin typeface="Times New Roman" charset="0"/>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2450069037"/>
              </p:ext>
            </p:extLst>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spid="_x0000_s24812" name="Equation" r:id="rId8" imgW="3492500" imgH="215900" progId="Equation.3">
                  <p:embed/>
                </p:oleObj>
              </mc:Choice>
              <mc:Fallback>
                <p:oleObj name="Equation" r:id="rId8" imgW="3492500" imgH="215900" progId="Equation.3">
                  <p:embed/>
                  <p:pic>
                    <p:nvPicPr>
                      <p:cNvPr id="0" name=""/>
                      <p:cNvPicPr>
                        <a:picLocks noChangeAspect="1" noChangeArrowheads="1"/>
                      </p:cNvPicPr>
                      <p:nvPr/>
                    </p:nvPicPr>
                    <p:blipFill>
                      <a:blip r:embed="rId9"/>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p14:cNvContentPartPr/>
              <p14:nvPr>
                <p:extLst>
                  <p:ext uri="{42D2F446-02D8-4167-A562-619A0277C38B}">
                    <p15:isNarration xmlns:p15="http://schemas.microsoft.com/office/powerpoint/2012/main" val="1"/>
                  </p:ext>
                </p:extLst>
              </p14:nvPr>
            </p14:nvContentPartPr>
            <p14:xfrm>
              <a:off x="480960" y="432000"/>
              <a:ext cx="7799400" cy="4436280"/>
            </p14:xfrm>
          </p:contentPart>
        </mc:Choice>
        <mc:Fallback xmlns="">
          <p:pic>
            <p:nvPicPr>
              <p:cNvPr id="2" name="Ink 1"/>
              <p:cNvPicPr>
                <a:picLocks noGrp="1" noRot="1" noChangeAspect="1" noMove="1" noResize="1" noEditPoints="1" noAdjustHandles="1" noChangeArrowheads="1" noChangeShapeType="1"/>
              </p:cNvPicPr>
              <p:nvPr/>
            </p:nvPicPr>
            <p:blipFill>
              <a:blip r:embed="rId11"/>
              <a:stretch>
                <a:fillRect/>
              </a:stretch>
            </p:blipFill>
            <p:spPr>
              <a:xfrm>
                <a:off x="471600" y="428400"/>
                <a:ext cx="7814160" cy="444672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87489818"/>
      </p:ext>
    </p:extLst>
  </p:cSld>
  <p:clrMapOvr>
    <a:masterClrMapping/>
  </p:clrMapOvr>
  <p:transition advTm="735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smtClean="0"/>
              <a:t>Multinomial Na</a:t>
            </a:r>
            <a:r>
              <a:rPr lang="fr-FR" dirty="0" err="1" smtClean="0"/>
              <a:t>ï</a:t>
            </a:r>
            <a:r>
              <a:rPr lang="en-US" dirty="0" err="1" smtClean="0"/>
              <a:t>ve</a:t>
            </a:r>
            <a:r>
              <a:rPr lang="en-US" dirty="0" smtClean="0"/>
              <a:t> Bayes Classifier</a:t>
            </a:r>
          </a:p>
        </p:txBody>
      </p:sp>
      <p:graphicFrame>
        <p:nvGraphicFramePr>
          <p:cNvPr id="10" name="Object 3"/>
          <p:cNvGraphicFramePr>
            <a:graphicFrameLocks noChangeAspect="1"/>
          </p:cNvGraphicFramePr>
          <p:nvPr>
            <p:extLst>
              <p:ext uri="{D42A27DB-BD31-4B8C-83A1-F6EECF244321}">
                <p14:modId xmlns:p14="http://schemas.microsoft.com/office/powerpoint/2010/main" val="359395911"/>
              </p:ext>
            </p:extLst>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spid="_x0000_s25831" name="Equation" r:id="rId5" imgW="2235200" imgH="292100" progId="Equation.3">
                  <p:embed/>
                </p:oleObj>
              </mc:Choice>
              <mc:Fallback>
                <p:oleObj name="Equation" r:id="rId5" imgW="2235200" imgH="292100" progId="Equation.3">
                  <p:embed/>
                  <p:pic>
                    <p:nvPicPr>
                      <p:cNvPr id="0" name=""/>
                      <p:cNvPicPr>
                        <a:picLocks noChangeAspect="1" noChangeArrowheads="1"/>
                      </p:cNvPicPr>
                      <p:nvPr/>
                    </p:nvPicPr>
                    <p:blipFill>
                      <a:blip r:embed="rId6"/>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4004451346"/>
              </p:ext>
            </p:extLst>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25832" name="Equation" r:id="rId7" imgW="1828800" imgH="368300" progId="Equation.3">
                  <p:embed/>
                </p:oleObj>
              </mc:Choice>
              <mc:Fallback>
                <p:oleObj name="Equation" r:id="rId7" imgW="1828800" imgH="368300" progId="Equation.3">
                  <p:embed/>
                  <p:pic>
                    <p:nvPicPr>
                      <p:cNvPr id="0" name=""/>
                      <p:cNvPicPr>
                        <a:picLocks noChangeAspect="1" noChangeArrowheads="1"/>
                      </p:cNvPicPr>
                      <p:nvPr/>
                    </p:nvPicPr>
                    <p:blipFill>
                      <a:blip r:embed="rId8"/>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p14:cNvContentPartPr/>
              <p14:nvPr>
                <p:extLst>
                  <p:ext uri="{42D2F446-02D8-4167-A562-619A0277C38B}">
                    <p15:isNarration xmlns:p15="http://schemas.microsoft.com/office/powerpoint/2012/main" val="1"/>
                  </p:ext>
                </p:extLst>
              </p14:nvPr>
            </p14:nvContentPartPr>
            <p14:xfrm>
              <a:off x="3443400" y="1239840"/>
              <a:ext cx="3474000" cy="2881440"/>
            </p14:xfrm>
          </p:contentPart>
        </mc:Choice>
        <mc:Fallback xmlns="">
          <p:pic>
            <p:nvPicPr>
              <p:cNvPr id="2" name="Ink 1"/>
              <p:cNvPicPr>
                <a:picLocks noGrp="1" noRot="1" noChangeAspect="1" noMove="1" noResize="1" noEditPoints="1" noAdjustHandles="1" noChangeArrowheads="1" noChangeShapeType="1"/>
              </p:cNvPicPr>
              <p:nvPr/>
            </p:nvPicPr>
            <p:blipFill>
              <a:blip r:embed="rId10"/>
              <a:stretch>
                <a:fillRect/>
              </a:stretch>
            </p:blipFill>
            <p:spPr>
              <a:xfrm>
                <a:off x="3433680" y="1230840"/>
                <a:ext cx="3493080" cy="289980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862728099"/>
      </p:ext>
    </p:extLst>
  </p:cSld>
  <p:clrMapOvr>
    <a:masterClrMapping/>
  </p:clrMapOvr>
  <p:transition advTm="183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smtClean="0"/>
              <a:t>Applying Multinomial </a:t>
            </a:r>
            <a:r>
              <a:rPr lang="en-US" dirty="0"/>
              <a:t>Naive Bayes Classifiers to </a:t>
            </a:r>
            <a:r>
              <a:rPr lang="en-US" dirty="0" smtClean="0"/>
              <a:t>Text Classification</a:t>
            </a:r>
          </a:p>
        </p:txBody>
      </p:sp>
      <p:graphicFrame>
        <p:nvGraphicFramePr>
          <p:cNvPr id="5" name="Object 2"/>
          <p:cNvGraphicFramePr>
            <a:graphicFrameLocks noChangeAspect="1"/>
          </p:cNvGraphicFramePr>
          <p:nvPr>
            <p:extLst>
              <p:ext uri="{D42A27DB-BD31-4B8C-83A1-F6EECF244321}">
                <p14:modId xmlns:p14="http://schemas.microsoft.com/office/powerpoint/2010/main" val="4214424164"/>
              </p:ext>
            </p:extLst>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26749" name="Equation" r:id="rId5" imgW="2146300" imgH="393700" progId="Equation.3">
                  <p:embed/>
                </p:oleObj>
              </mc:Choice>
              <mc:Fallback>
                <p:oleObj name="Equation" r:id="rId5" imgW="2146300" imgH="393700" progId="Equation.3">
                  <p:embed/>
                  <p:pic>
                    <p:nvPicPr>
                      <p:cNvPr id="0" name=""/>
                      <p:cNvPicPr>
                        <a:picLocks noChangeAspect="1" noChangeArrowheads="1"/>
                      </p:cNvPicPr>
                      <p:nvPr/>
                    </p:nvPicPr>
                    <p:blipFill>
                      <a:blip r:embed="rId6"/>
                      <a:srcRect/>
                      <a:stretch>
                        <a:fillRect/>
                      </a:stretch>
                    </p:blipFill>
                    <p:spPr bwMode="auto">
                      <a:xfrm>
                        <a:off x="1524000" y="3028950"/>
                        <a:ext cx="6045200" cy="1103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eaLnBrk="1" hangingPunct="1"/>
            <a:r>
              <a:rPr lang="en-US" sz="2800" dirty="0">
                <a:latin typeface="Times New Roman" charset="0"/>
              </a:rPr>
              <a:t>positions </a:t>
            </a:r>
            <a:r>
              <a:rPr lang="en-US" sz="2800" dirty="0">
                <a:latin typeface="Calibri" charset="0"/>
                <a:sym typeface="Symbol" charset="0"/>
              </a:rPr>
              <a:t> all word positions in </a:t>
            </a:r>
            <a:r>
              <a:rPr lang="en-US" sz="2800" dirty="0" smtClean="0">
                <a:latin typeface="Calibri" charset="0"/>
                <a:sym typeface="Symbol" charset="0"/>
              </a:rPr>
              <a:t>test document      </a:t>
            </a:r>
            <a:r>
              <a:rPr lang="en-US" sz="2800" dirty="0">
                <a:latin typeface="Calibri" charset="0"/>
                <a:sym typeface="Symbol" charset="0"/>
              </a:rPr>
              <a:t>			</a:t>
            </a:r>
            <a:endParaRPr lang="en-US" sz="2800" i="1" dirty="0">
              <a:latin typeface="Times New Roman"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p14:cNvContentPartPr/>
              <p14:nvPr>
                <p:extLst>
                  <p:ext uri="{42D2F446-02D8-4167-A562-619A0277C38B}">
                    <p15:isNarration xmlns:p15="http://schemas.microsoft.com/office/powerpoint/2012/main" val="1"/>
                  </p:ext>
                </p:extLst>
              </p14:nvPr>
            </p14:nvContentPartPr>
            <p14:xfrm>
              <a:off x="3757680" y="2764800"/>
              <a:ext cx="4115160" cy="1241280"/>
            </p14:xfrm>
          </p:contentPart>
        </mc:Choice>
        <mc:Fallback xmlns="">
          <p:pic>
            <p:nvPicPr>
              <p:cNvPr id="3" name="Ink 2"/>
              <p:cNvPicPr>
                <a:picLocks noGrp="1" noRot="1" noChangeAspect="1" noMove="1" noResize="1" noEditPoints="1" noAdjustHandles="1" noChangeArrowheads="1" noChangeShapeType="1"/>
              </p:cNvPicPr>
              <p:nvPr/>
            </p:nvPicPr>
            <p:blipFill>
              <a:blip r:embed="rId8"/>
              <a:stretch>
                <a:fillRect/>
              </a:stretch>
            </p:blipFill>
            <p:spPr>
              <a:xfrm>
                <a:off x="3747240" y="2754720"/>
                <a:ext cx="4134240" cy="1256760"/>
              </a:xfrm>
              <a:prstGeom prst="rect">
                <a:avLst/>
              </a:prstGeom>
            </p:spPr>
          </p:pic>
        </mc:Fallback>
      </mc:AlternateContent>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16089800"/>
      </p:ext>
    </p:extLst>
  </p:cSld>
  <p:clrMapOvr>
    <a:masterClrMapping/>
  </p:clrMapOvr>
  <p:transition advTm="6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Formalizing the 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Classifier</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104456382"/>
      </p:ext>
    </p:extLst>
  </p:cSld>
  <p:clrMapOvr>
    <a:masterClrMapping/>
  </p:clrMapOvr>
  <p:transition advTm="3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Learning</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104456382"/>
      </p:ext>
    </p:extLst>
  </p:cSld>
  <p:clrMapOvr>
    <a:masterClrMapping/>
  </p:clrMapOvr>
  <p:transition advTm="7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dirty="0">
                <a:latin typeface="Calibri" charset="0"/>
                <a:ea typeface="ＭＳ Ｐゴシック" charset="0"/>
                <a:cs typeface="ＭＳ Ｐゴシック" charset="0"/>
              </a:rPr>
              <a:t>Learning the </a:t>
            </a:r>
            <a:r>
              <a:rPr lang="en-US" sz="3000" dirty="0" smtClean="0">
                <a:latin typeface="Calibri" charset="0"/>
                <a:ea typeface="ＭＳ Ｐゴシック" charset="0"/>
                <a:cs typeface="ＭＳ Ｐゴシック" charset="0"/>
              </a:rPr>
              <a:t>Multinomial Na</a:t>
            </a:r>
            <a:r>
              <a:rPr lang="fr-FR" sz="3000" dirty="0" err="1" smtClean="0">
                <a:latin typeface="Calibri" charset="0"/>
                <a:ea typeface="ＭＳ Ｐゴシック" charset="0"/>
                <a:cs typeface="ＭＳ Ｐゴシック" charset="0"/>
              </a:rPr>
              <a:t>ï</a:t>
            </a:r>
            <a:r>
              <a:rPr lang="en-US" sz="3000" dirty="0" err="1" smtClean="0">
                <a:latin typeface="Calibri" charset="0"/>
                <a:ea typeface="ＭＳ Ｐゴシック" charset="0"/>
                <a:cs typeface="ＭＳ Ｐゴシック" charset="0"/>
              </a:rPr>
              <a:t>ve</a:t>
            </a:r>
            <a:r>
              <a:rPr lang="en-US" sz="3000" dirty="0" smtClean="0">
                <a:latin typeface="Calibri" charset="0"/>
                <a:ea typeface="ＭＳ Ｐゴシック" charset="0"/>
                <a:cs typeface="ＭＳ Ｐゴシック" charset="0"/>
              </a:rPr>
              <a:t> Bayes Model</a:t>
            </a:r>
            <a:endParaRPr lang="en-US" sz="3000" dirty="0">
              <a:latin typeface="Calibri" charset="0"/>
              <a:ea typeface="ＭＳ Ｐゴシック" charset="0"/>
              <a:cs typeface="ＭＳ Ｐゴシック" charset="0"/>
            </a:endParaRPr>
          </a:p>
        </p:txBody>
      </p:sp>
      <p:sp>
        <p:nvSpPr>
          <p:cNvPr id="41986" name="Rectangle 3"/>
          <p:cNvSpPr>
            <a:spLocks noGrp="1" noChangeArrowheads="1"/>
          </p:cNvSpPr>
          <p:nvPr>
            <p:ph type="body"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extLst>
              <p:ext uri="{D42A27DB-BD31-4B8C-83A1-F6EECF244321}">
                <p14:modId xmlns:p14="http://schemas.microsoft.com/office/powerpoint/2010/main" val="3340180986"/>
              </p:ext>
            </p:extLst>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27873" name="Equation" r:id="rId5" imgW="1739900" imgH="584200" progId="Equation.3">
                  <p:embed/>
                </p:oleObj>
              </mc:Choice>
              <mc:Fallback>
                <p:oleObj name="Equation" r:id="rId5" imgW="1739900" imgH="584200" progId="Equation.3">
                  <p:embed/>
                  <p:pic>
                    <p:nvPicPr>
                      <p:cNvPr id="0" name=""/>
                      <p:cNvPicPr>
                        <a:picLocks noChangeAspect="1" noChangeArrowheads="1"/>
                      </p:cNvPicPr>
                      <p:nvPr/>
                    </p:nvPicPr>
                    <p:blipFill>
                      <a:blip r:embed="rId6"/>
                      <a:srcRect/>
                      <a:stretch>
                        <a:fillRect/>
                      </a:stretch>
                    </p:blipFill>
                    <p:spPr bwMode="auto">
                      <a:xfrm>
                        <a:off x="2530031" y="3666504"/>
                        <a:ext cx="3870769" cy="1292846"/>
                      </a:xfrm>
                      <a:prstGeom prst="rect">
                        <a:avLst/>
                      </a:prstGeom>
                      <a:noFill/>
                      <a:ln>
                        <a:noFill/>
                      </a:ln>
                      <a:effectLst/>
                      <a:ex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2350214483"/>
              </p:ext>
            </p:extLst>
          </p:nvPr>
        </p:nvGraphicFramePr>
        <p:xfrm>
          <a:off x="3009519" y="2592954"/>
          <a:ext cx="3524249" cy="980695"/>
        </p:xfrm>
        <a:graphic>
          <a:graphicData uri="http://schemas.openxmlformats.org/presentationml/2006/ole">
            <mc:AlternateContent xmlns:mc="http://schemas.openxmlformats.org/markup-compatibility/2006">
              <mc:Choice xmlns:v="urn:schemas-microsoft-com:vml" Requires="v">
                <p:oleObj spid="_x0000_s27874" name="Equation" r:id="rId7" imgW="1587500" imgH="444500" progId="Equation.3">
                  <p:embed/>
                </p:oleObj>
              </mc:Choice>
              <mc:Fallback>
                <p:oleObj name="Equation" r:id="rId7" imgW="1587500" imgH="444500" progId="Equation.3">
                  <p:embed/>
                  <p:pic>
                    <p:nvPicPr>
                      <p:cNvPr id="0" name=""/>
                      <p:cNvPicPr>
                        <a:picLocks noChangeAspect="1" noChangeArrowheads="1"/>
                      </p:cNvPicPr>
                      <p:nvPr/>
                    </p:nvPicPr>
                    <p:blipFill>
                      <a:blip r:embed="rId8"/>
                      <a:srcRect/>
                      <a:stretch>
                        <a:fillRect/>
                      </a:stretch>
                    </p:blipFill>
                    <p:spPr bwMode="auto">
                      <a:xfrm>
                        <a:off x="3009519" y="2592954"/>
                        <a:ext cx="3524249" cy="980695"/>
                      </a:xfrm>
                      <a:prstGeom prst="rect">
                        <a:avLst/>
                      </a:prstGeom>
                      <a:noFill/>
                      <a:ln>
                        <a:noFill/>
                      </a:ln>
                      <a:effectLst/>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p14:cNvContentPartPr/>
              <p14:nvPr>
                <p:extLst>
                  <p:ext uri="{42D2F446-02D8-4167-A562-619A0277C38B}">
                    <p15:isNarration xmlns:p15="http://schemas.microsoft.com/office/powerpoint/2012/main" val="1"/>
                  </p:ext>
                </p:extLst>
              </p14:nvPr>
            </p14:nvContentPartPr>
            <p14:xfrm>
              <a:off x="1740240" y="2800080"/>
              <a:ext cx="1136520" cy="1449000"/>
            </p14:xfrm>
          </p:contentPart>
        </mc:Choice>
        <mc:Fallback xmlns="">
          <p:pic>
            <p:nvPicPr>
              <p:cNvPr id="2" name="Ink 1"/>
              <p:cNvPicPr>
                <a:picLocks noGrp="1" noRot="1" noChangeAspect="1" noMove="1" noResize="1" noEditPoints="1" noAdjustHandles="1" noChangeArrowheads="1" noChangeShapeType="1"/>
              </p:cNvPicPr>
              <p:nvPr/>
            </p:nvPicPr>
            <p:blipFill>
              <a:blip r:embed="rId10"/>
              <a:stretch>
                <a:fillRect/>
              </a:stretch>
            </p:blipFill>
            <p:spPr>
              <a:xfrm>
                <a:off x="1734120" y="2793240"/>
                <a:ext cx="1148760" cy="14641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632977038"/>
      </p:ext>
    </p:extLst>
  </p:cSld>
  <p:clrMapOvr>
    <a:masterClrMapping/>
  </p:clrMapOvr>
  <p:transition advTm="327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028950"/>
            <a:ext cx="8305800" cy="1600200"/>
          </a:xfrm>
        </p:spPr>
        <p:txBody>
          <a:bodyPr/>
          <a:lstStyle/>
          <a:p>
            <a:pPr>
              <a:lnSpc>
                <a:spcPct val="90000"/>
              </a:lnSpc>
            </a:pPr>
            <a:r>
              <a:rPr lang="en-US" dirty="0" smtClean="0">
                <a:ea typeface="ＭＳ Ｐゴシック" charset="0"/>
                <a:cs typeface="Calibri"/>
              </a:rPr>
              <a:t>Create </a:t>
            </a:r>
            <a:r>
              <a:rPr lang="en-US" dirty="0">
                <a:ea typeface="ＭＳ Ｐゴシック" charset="0"/>
                <a:cs typeface="Calibri"/>
              </a:rPr>
              <a:t>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a:t>
            </a:r>
            <a:r>
              <a:rPr lang="en-US" sz="2400" dirty="0" smtClean="0">
                <a:ea typeface="ＭＳ Ｐゴシック" charset="0"/>
                <a:cs typeface="Calibri"/>
              </a:rPr>
              <a:t>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a:t>
            </a:r>
            <a:r>
              <a:rPr lang="en-US" dirty="0" smtClean="0">
                <a:latin typeface="Calibri"/>
                <a:cs typeface="Calibri"/>
              </a:rPr>
              <a:t>word </a:t>
            </a:r>
            <a:r>
              <a:rPr lang="en-US" i="1" dirty="0" err="1" smtClean="0">
                <a:latin typeface="Calibri"/>
                <a:cs typeface="Calibri"/>
              </a:rPr>
              <a:t>w</a:t>
            </a:r>
            <a:r>
              <a:rPr lang="en-US" i="1" baseline="-25000" dirty="0" err="1" smtClean="0">
                <a:latin typeface="Calibri"/>
                <a:cs typeface="Calibri"/>
              </a:rPr>
              <a:t>i</a:t>
            </a:r>
            <a:r>
              <a:rPr lang="en-US" dirty="0" smtClean="0">
                <a:latin typeface="Calibri"/>
                <a:cs typeface="Calibri"/>
              </a:rPr>
              <a:t> </a:t>
            </a:r>
            <a:r>
              <a:rPr lang="en-US" dirty="0">
                <a:latin typeface="Calibri"/>
                <a:cs typeface="Calibri"/>
              </a:rPr>
              <a:t>appears </a:t>
            </a:r>
            <a:endParaRPr lang="en-US" dirty="0" smtClean="0">
              <a:latin typeface="Calibri"/>
              <a:cs typeface="Calibri"/>
            </a:endParaRPr>
          </a:p>
          <a:p>
            <a:pPr algn="ctr"/>
            <a:r>
              <a:rPr lang="en-US" dirty="0" smtClean="0">
                <a:latin typeface="Calibri"/>
                <a:cs typeface="Calibri"/>
              </a:rPr>
              <a:t>among all words </a:t>
            </a:r>
            <a:r>
              <a:rPr lang="en-US" dirty="0">
                <a:latin typeface="Calibri"/>
                <a:cs typeface="Calibri"/>
              </a:rPr>
              <a:t>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414023520"/>
              </p:ext>
            </p:extLst>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40028" name="Equation" r:id="rId5" imgW="1739900" imgH="584200" progId="Equation.3">
                  <p:embed/>
                </p:oleObj>
              </mc:Choice>
              <mc:Fallback>
                <p:oleObj name="Equation" r:id="rId5" imgW="1739900" imgH="584200" progId="Equation.3">
                  <p:embed/>
                  <p:pic>
                    <p:nvPicPr>
                      <p:cNvPr id="0" name=""/>
                      <p:cNvPicPr>
                        <a:picLocks noChangeAspect="1" noChangeArrowheads="1"/>
                      </p:cNvPicPr>
                      <p:nvPr/>
                    </p:nvPicPr>
                    <p:blipFill>
                      <a:blip r:embed="rId6"/>
                      <a:srcRect/>
                      <a:stretch>
                        <a:fillRect/>
                      </a:stretch>
                    </p:blipFill>
                    <p:spPr bwMode="auto">
                      <a:xfrm>
                        <a:off x="304800" y="1733550"/>
                        <a:ext cx="3192462" cy="1066290"/>
                      </a:xfrm>
                      <a:prstGeom prst="rect">
                        <a:avLst/>
                      </a:prstGeom>
                      <a:noFill/>
                      <a:ln>
                        <a:noFill/>
                      </a:ln>
                      <a:effectLst/>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p14:cNvContentPartPr/>
              <p14:nvPr>
                <p:extLst>
                  <p:ext uri="{42D2F446-02D8-4167-A562-619A0277C38B}">
                    <p15:isNarration xmlns:p15="http://schemas.microsoft.com/office/powerpoint/2012/main" val="1"/>
                  </p:ext>
                </p:extLst>
              </p14:nvPr>
            </p14:nvContentPartPr>
            <p14:xfrm>
              <a:off x="0" y="1408320"/>
              <a:ext cx="5955480" cy="3016080"/>
            </p14:xfrm>
          </p:contentPart>
        </mc:Choice>
        <mc:Fallback xmlns="">
          <p:pic>
            <p:nvPicPr>
              <p:cNvPr id="2" name="Ink 1"/>
              <p:cNvPicPr>
                <a:picLocks noGrp="1" noRot="1" noChangeAspect="1" noMove="1" noResize="1" noEditPoints="1" noAdjustHandles="1" noChangeArrowheads="1" noChangeShapeType="1"/>
              </p:cNvPicPr>
              <p:nvPr/>
            </p:nvPicPr>
            <p:blipFill>
              <a:blip r:embed="rId8"/>
              <a:stretch>
                <a:fillRect/>
              </a:stretch>
            </p:blipFill>
            <p:spPr>
              <a:xfrm>
                <a:off x="-11520" y="1398960"/>
                <a:ext cx="5975280" cy="30355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95068601"/>
      </p:ext>
    </p:extLst>
  </p:cSld>
  <p:clrMapOvr>
    <a:masterClrMapping/>
  </p:clrMapOvr>
  <p:transition advTm="523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smtClean="0"/>
              <a:t>Who wrote which Federalist papers?</a:t>
            </a:r>
            <a:endParaRPr lang="en-US" dirty="0"/>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smtClean="0"/>
              <a:t>1787-8: anonymous essays try to convince New York to ratify U.S Constitution: </a:t>
            </a:r>
            <a:r>
              <a:rPr lang="en-US" dirty="0"/>
              <a:t> </a:t>
            </a:r>
            <a:r>
              <a:rPr lang="en-US" dirty="0" smtClean="0"/>
              <a:t>Jay, Madison, Hamilton.  </a:t>
            </a:r>
          </a:p>
          <a:p>
            <a:pPr>
              <a:lnSpc>
                <a:spcPct val="110000"/>
              </a:lnSpc>
              <a:spcAft>
                <a:spcPts val="0"/>
              </a:spcAft>
            </a:pPr>
            <a:r>
              <a:rPr lang="en-US" dirty="0" smtClean="0"/>
              <a:t>Authorship of 12 of the letters in dispute</a:t>
            </a:r>
          </a:p>
          <a:p>
            <a:pPr>
              <a:lnSpc>
                <a:spcPct val="110000"/>
              </a:lnSpc>
              <a:spcAft>
                <a:spcPts val="0"/>
              </a:spcAft>
            </a:pPr>
            <a:r>
              <a:rPr lang="en-US" dirty="0" smtClean="0"/>
              <a:t>1963: solved by </a:t>
            </a:r>
            <a:r>
              <a:rPr lang="en-US" dirty="0" err="1" smtClean="0"/>
              <a:t>Mosteller</a:t>
            </a:r>
            <a:r>
              <a:rPr lang="en-US" dirty="0" smtClean="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4"/>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smtClean="0">
                <a:latin typeface="+mn-lt"/>
              </a:rPr>
              <a:t>James Madison</a:t>
            </a:r>
            <a:endParaRPr lang="en-US" sz="1800" dirty="0">
              <a:latin typeface="+mn-lt"/>
            </a:endParaRP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smtClean="0">
                <a:latin typeface="+mn-lt"/>
              </a:rPr>
              <a:t>Alexander Hamilton</a:t>
            </a:r>
            <a:endParaRPr lang="en-US" sz="1800" dirty="0">
              <a:latin typeface="+mn-lt"/>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Ink 4"/>
              <p14:cNvContentPartPr/>
              <p14:nvPr>
                <p:extLst>
                  <p:ext uri="{42D2F446-02D8-4167-A562-619A0277C38B}">
                    <p15:isNarration xmlns:p15="http://schemas.microsoft.com/office/powerpoint/2012/main" val="1"/>
                  </p:ext>
                </p:extLst>
              </p14:nvPr>
            </p14:nvContentPartPr>
            <p14:xfrm>
              <a:off x="149400" y="97560"/>
              <a:ext cx="8751960" cy="5055840"/>
            </p14:xfrm>
          </p:contentPart>
        </mc:Choice>
        <mc:Fallback xmlns="">
          <p:pic>
            <p:nvPicPr>
              <p:cNvPr id="5" name="Ink 4"/>
              <p:cNvPicPr>
                <a:picLocks noGrp="1" noRot="1" noChangeAspect="1" noMove="1" noResize="1" noEditPoints="1" noAdjustHandles="1" noChangeArrowheads="1" noChangeShapeType="1"/>
              </p:cNvPicPr>
              <p:nvPr/>
            </p:nvPicPr>
            <p:blipFill>
              <a:blip r:embed="rId8"/>
              <a:stretch>
                <a:fillRect/>
              </a:stretch>
            </p:blipFill>
            <p:spPr>
              <a:xfrm>
                <a:off x="138600" y="87480"/>
                <a:ext cx="8771760" cy="507528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403579185"/>
      </p:ext>
    </p:extLst>
  </p:cSld>
  <p:clrMapOvr>
    <a:masterClrMapping/>
  </p:clrMapOvr>
  <mc:AlternateContent xmlns:mc="http://schemas.openxmlformats.org/markup-compatibility/2006" xmlns:p14="http://schemas.microsoft.com/office/powerpoint/2010/main">
    <mc:Choice Requires="p14">
      <p:transition spd="slow" p14:dur="2000" advTm="59787"/>
    </mc:Choice>
    <mc:Fallback xmlns="">
      <p:transition spd="slow" advTm="5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457200" y="1428750"/>
            <a:ext cx="8077200" cy="1771650"/>
          </a:xfrm>
        </p:spPr>
        <p:txBody>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smtClean="0">
                <a:latin typeface="Calibri" charset="0"/>
                <a:ea typeface="ＭＳ Ｐゴシック" charset="0"/>
                <a:cs typeface="ＭＳ Ｐゴシック" charset="0"/>
              </a:rPr>
              <a:t>fantastic</a:t>
            </a:r>
            <a:r>
              <a:rPr lang="en-US" b="1" dirty="0" smtClean="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and classified in the </a:t>
            </a:r>
            <a:r>
              <a:rPr lang="en-US" dirty="0" smtClean="0">
                <a:latin typeface="Calibri" charset="0"/>
                <a:ea typeface="ＭＳ Ｐゴシック" charset="0"/>
                <a:cs typeface="ＭＳ Ｐゴシック" charset="0"/>
              </a:rPr>
              <a:t>topic </a:t>
            </a:r>
            <a:r>
              <a:rPr lang="en-US" b="1" dirty="0" smtClean="0">
                <a:latin typeface="Calibri" charset="0"/>
                <a:ea typeface="ＭＳ Ｐゴシック" charset="0"/>
                <a:cs typeface="ＭＳ Ｐゴシック" charset="0"/>
              </a:rPr>
              <a:t>positive</a:t>
            </a:r>
            <a:r>
              <a:rPr lang="en-US" dirty="0" smtClean="0">
                <a:latin typeface="Calibri" charset="0"/>
                <a:ea typeface="ＭＳ Ｐゴシック" charset="0"/>
                <a:cs typeface="ＭＳ Ｐゴシック" charset="0"/>
              </a:rPr>
              <a:t> (</a:t>
            </a:r>
            <a:r>
              <a:rPr lang="en-US" b="1" i="1" dirty="0" smtClean="0">
                <a:latin typeface="Calibri" charset="0"/>
                <a:ea typeface="ＭＳ Ｐゴシック" charset="0"/>
                <a:cs typeface="ＭＳ Ｐゴシック" charset="0"/>
              </a:rPr>
              <a:t>thumbs-up)</a:t>
            </a:r>
            <a:r>
              <a:rPr lang="en-U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eaLnBrk="1" hangingPunct="1">
              <a:lnSpc>
                <a:spcPct val="90000"/>
              </a:lnSpc>
              <a:buNone/>
            </a:pPr>
            <a:endParaRPr lang="en-US" dirty="0">
              <a:latin typeface="Calibri" charset="0"/>
              <a:ea typeface="ＭＳ Ｐゴシック" charset="0"/>
            </a:endParaRPr>
          </a:p>
          <a:p>
            <a:pPr marL="0" indent="0" eaLnBrk="1" hangingPunct="1">
              <a:lnSpc>
                <a:spcPct val="90000"/>
              </a:lnSpc>
              <a:buNone/>
            </a:pPr>
            <a:endParaRPr lang="en-US" sz="600" dirty="0" smtClean="0">
              <a:latin typeface="Calibri" charset="0"/>
              <a:ea typeface="ＭＳ Ｐゴシック" charset="0"/>
              <a:cs typeface="ＭＳ Ｐゴシック" charset="0"/>
            </a:endParaRPr>
          </a:p>
          <a:p>
            <a:pPr eaLnBrk="1" hangingPunct="1">
              <a:lnSpc>
                <a:spcPct val="90000"/>
              </a:lnSpc>
            </a:pPr>
            <a:r>
              <a:rPr lang="en-US" dirty="0" smtClean="0">
                <a:latin typeface="Calibri" charset="0"/>
                <a:ea typeface="ＭＳ Ｐゴシック" charset="0"/>
                <a:cs typeface="ＭＳ Ｐゴシック" charset="0"/>
              </a:rPr>
              <a:t>Zero </a:t>
            </a:r>
            <a:r>
              <a:rPr lang="en-US" dirty="0">
                <a:latin typeface="Calibri" charset="0"/>
                <a:ea typeface="ＭＳ Ｐゴシック" charset="0"/>
                <a:cs typeface="ＭＳ Ｐゴシック" charset="0"/>
              </a:rPr>
              <a:t>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2028936193"/>
              </p:ext>
            </p:extLst>
          </p:nvPr>
        </p:nvGraphicFramePr>
        <p:xfrm>
          <a:off x="1828800" y="2370138"/>
          <a:ext cx="5508625" cy="854075"/>
        </p:xfrm>
        <a:graphic>
          <a:graphicData uri="http://schemas.openxmlformats.org/presentationml/2006/ole">
            <mc:AlternateContent xmlns:mc="http://schemas.openxmlformats.org/markup-compatibility/2006">
              <mc:Choice xmlns:v="urn:schemas-microsoft-com:vml" Requires="v">
                <p:oleObj spid="_x0000_s28899" name="Equation" r:id="rId5" imgW="3683000" imgH="571500" progId="Equation.3">
                  <p:embed/>
                </p:oleObj>
              </mc:Choice>
              <mc:Fallback>
                <p:oleObj name="Equation" r:id="rId5" imgW="3683000" imgH="571500" progId="Equation.3">
                  <p:embed/>
                  <p:pic>
                    <p:nvPicPr>
                      <p:cNvPr id="0" name=""/>
                      <p:cNvPicPr>
                        <a:picLocks noChangeAspect="1" noChangeArrowheads="1"/>
                      </p:cNvPicPr>
                      <p:nvPr/>
                    </p:nvPicPr>
                    <p:blipFill>
                      <a:blip r:embed="rId6"/>
                      <a:srcRect/>
                      <a:stretch>
                        <a:fillRect/>
                      </a:stretch>
                    </p:blipFill>
                    <p:spPr bwMode="auto">
                      <a:xfrm>
                        <a:off x="1828800" y="2370138"/>
                        <a:ext cx="5508625" cy="854075"/>
                      </a:xfrm>
                      <a:prstGeom prst="rect">
                        <a:avLst/>
                      </a:prstGeom>
                      <a:noFill/>
                      <a:ln>
                        <a:noFill/>
                      </a:ln>
                      <a:extLst/>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910014982"/>
              </p:ext>
            </p:extLst>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28900" name="Equation" r:id="rId7" imgW="1968500" imgH="292100" progId="Equation.3">
                  <p:embed/>
                </p:oleObj>
              </mc:Choice>
              <mc:Fallback>
                <p:oleObj name="Equation" r:id="rId7" imgW="1968500" imgH="292100" progId="Equation.3">
                  <p:embed/>
                  <p:pic>
                    <p:nvPicPr>
                      <p:cNvPr id="0" name=""/>
                      <p:cNvPicPr>
                        <a:picLocks noChangeAspect="1" noChangeArrowheads="1"/>
                      </p:cNvPicPr>
                      <p:nvPr/>
                    </p:nvPicPr>
                    <p:blipFill>
                      <a:blip r:embed="rId8"/>
                      <a:srcRect/>
                      <a:stretch>
                        <a:fillRect/>
                      </a:stretch>
                    </p:blipFill>
                    <p:spPr bwMode="auto">
                      <a:xfrm>
                        <a:off x="2195513" y="4248150"/>
                        <a:ext cx="4194175" cy="622300"/>
                      </a:xfrm>
                      <a:prstGeom prst="rect">
                        <a:avLst/>
                      </a:prstGeom>
                      <a:noFill/>
                      <a:ln>
                        <a:noFill/>
                      </a:ln>
                      <a:effectLst/>
                      <a:ex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p14:cNvContentPartPr/>
              <p14:nvPr>
                <p:extLst>
                  <p:ext uri="{42D2F446-02D8-4167-A562-619A0277C38B}">
                    <p15:isNarration xmlns:p15="http://schemas.microsoft.com/office/powerpoint/2012/main" val="1"/>
                  </p:ext>
                </p:extLst>
              </p14:nvPr>
            </p14:nvContentPartPr>
            <p14:xfrm>
              <a:off x="5372280" y="2133000"/>
              <a:ext cx="2243160" cy="2562480"/>
            </p14:xfrm>
          </p:contentPart>
        </mc:Choice>
        <mc:Fallback xmlns="">
          <p:pic>
            <p:nvPicPr>
              <p:cNvPr id="2" name="Ink 1"/>
              <p:cNvPicPr>
                <a:picLocks noGrp="1" noRot="1" noChangeAspect="1" noMove="1" noResize="1" noEditPoints="1" noAdjustHandles="1" noChangeArrowheads="1" noChangeShapeType="1"/>
              </p:cNvPicPr>
              <p:nvPr/>
            </p:nvPicPr>
            <p:blipFill>
              <a:blip r:embed="rId10"/>
              <a:stretch>
                <a:fillRect/>
              </a:stretch>
            </p:blipFill>
            <p:spPr>
              <a:xfrm>
                <a:off x="5364720" y="2126520"/>
                <a:ext cx="2257560" cy="25747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838283272"/>
      </p:ext>
    </p:extLst>
  </p:cSld>
  <p:clrMapOvr>
    <a:masterClrMapping/>
  </p:clrMapOvr>
  <p:transition advTm="235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lstStyle/>
          <a:p>
            <a:r>
              <a:rPr lang="en-US" dirty="0" smtClean="0"/>
              <a:t>Laplace (add-1) smoothing for Na</a:t>
            </a:r>
            <a:r>
              <a:rPr lang="fr-FR" dirty="0" err="1" smtClean="0"/>
              <a:t>ï</a:t>
            </a:r>
            <a:r>
              <a:rPr lang="en-US" dirty="0" err="1" smtClean="0"/>
              <a:t>ve</a:t>
            </a:r>
            <a:r>
              <a:rPr lang="en-US" dirty="0" smtClean="0"/>
              <a:t> Bayes</a:t>
            </a:r>
          </a:p>
        </p:txBody>
      </p:sp>
      <p:graphicFrame>
        <p:nvGraphicFramePr>
          <p:cNvPr id="11" name="Object 2"/>
          <p:cNvGraphicFramePr>
            <a:graphicFrameLocks noChangeAspect="1"/>
          </p:cNvGraphicFramePr>
          <p:nvPr>
            <p:extLst>
              <p:ext uri="{D42A27DB-BD31-4B8C-83A1-F6EECF244321}">
                <p14:modId xmlns:p14="http://schemas.microsoft.com/office/powerpoint/2010/main" val="4032682244"/>
              </p:ext>
            </p:extLst>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11540" name="Equation" r:id="rId6" imgW="1905000" imgH="571500" progId="Equation.3">
                  <p:embed/>
                </p:oleObj>
              </mc:Choice>
              <mc:Fallback>
                <p:oleObj name="Equation" r:id="rId6" imgW="1905000" imgH="571500" progId="Equation.3">
                  <p:embed/>
                  <p:pic>
                    <p:nvPicPr>
                      <p:cNvPr id="0" name=""/>
                      <p:cNvPicPr>
                        <a:picLocks noChangeAspect="1" noChangeArrowheads="1"/>
                      </p:cNvPicPr>
                      <p:nvPr/>
                    </p:nvPicPr>
                    <p:blipFill>
                      <a:blip r:embed="rId7"/>
                      <a:srcRect/>
                      <a:stretch>
                        <a:fillRect/>
                      </a:stretch>
                    </p:blipFill>
                    <p:spPr bwMode="auto">
                      <a:xfrm>
                        <a:off x="1306513" y="1581150"/>
                        <a:ext cx="4505325" cy="1350963"/>
                      </a:xfrm>
                      <a:prstGeom prst="rect">
                        <a:avLst/>
                      </a:prstGeom>
                      <a:noFill/>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328567934"/>
              </p:ext>
            </p:extLst>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11541" name="Equation" r:id="rId8" imgW="1612900" imgH="711200" progId="Equation.3">
                  <p:embed/>
                </p:oleObj>
              </mc:Choice>
              <mc:Fallback>
                <p:oleObj name="Equation" r:id="rId8" imgW="1612900" imgH="711200" progId="Equation.3">
                  <p:embed/>
                  <p:pic>
                    <p:nvPicPr>
                      <p:cNvPr id="0" name=""/>
                      <p:cNvPicPr>
                        <a:picLocks noChangeAspect="1" noChangeArrowheads="1"/>
                      </p:cNvPicPr>
                      <p:nvPr/>
                    </p:nvPicPr>
                    <p:blipFill>
                      <a:blip r:embed="rId9"/>
                      <a:srcRect/>
                      <a:stretch>
                        <a:fillRect/>
                      </a:stretch>
                    </p:blipFill>
                    <p:spPr bwMode="auto">
                      <a:xfrm>
                        <a:off x="2508250" y="3176588"/>
                        <a:ext cx="3816350" cy="1681162"/>
                      </a:xfrm>
                      <a:prstGeom prst="rect">
                        <a:avLst/>
                      </a:prstGeom>
                      <a:noFill/>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274791014"/>
              </p:ext>
            </p:extLst>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1542" name="Equation" r:id="rId10" imgW="1727200" imgH="571500" progId="Equation.3">
                  <p:embed/>
                </p:oleObj>
              </mc:Choice>
              <mc:Fallback>
                <p:oleObj name="Equation" r:id="rId10" imgW="1727200" imgH="571500" progId="Equation.3">
                  <p:embed/>
                  <p:pic>
                    <p:nvPicPr>
                      <p:cNvPr id="0" name=""/>
                      <p:cNvPicPr>
                        <a:picLocks noChangeAspect="1" noChangeArrowheads="1"/>
                      </p:cNvPicPr>
                      <p:nvPr/>
                    </p:nvPicPr>
                    <p:blipFill>
                      <a:blip r:embed="rId11"/>
                      <a:srcRect/>
                      <a:stretch>
                        <a:fillRect/>
                      </a:stretch>
                    </p:blipFill>
                    <p:spPr bwMode="auto">
                      <a:xfrm>
                        <a:off x="1311720" y="1579109"/>
                        <a:ext cx="4084638" cy="1350963"/>
                      </a:xfrm>
                      <a:prstGeom prst="rect">
                        <a:avLst/>
                      </a:prstGeom>
                      <a:noFill/>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p14:cNvContentPartPr/>
              <p14:nvPr>
                <p:extLst>
                  <p:ext uri="{42D2F446-02D8-4167-A562-619A0277C38B}">
                    <p15:isNarration xmlns:p15="http://schemas.microsoft.com/office/powerpoint/2012/main" val="1"/>
                  </p:ext>
                </p:extLst>
              </p14:nvPr>
            </p14:nvContentPartPr>
            <p14:xfrm>
              <a:off x="2758320" y="2473560"/>
              <a:ext cx="3604680" cy="2216880"/>
            </p14:xfrm>
          </p:contentPart>
        </mc:Choice>
        <mc:Fallback xmlns="">
          <p:pic>
            <p:nvPicPr>
              <p:cNvPr id="2" name="Ink 1"/>
              <p:cNvPicPr>
                <a:picLocks noGrp="1" noRot="1" noChangeAspect="1" noMove="1" noResize="1" noEditPoints="1" noAdjustHandles="1" noChangeArrowheads="1" noChangeShapeType="1"/>
              </p:cNvPicPr>
              <p:nvPr/>
            </p:nvPicPr>
            <p:blipFill>
              <a:blip r:embed="rId13"/>
              <a:stretch>
                <a:fillRect/>
              </a:stretch>
            </p:blipFill>
            <p:spPr>
              <a:xfrm>
                <a:off x="2749320" y="2465280"/>
                <a:ext cx="3622680" cy="223164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1362389779"/>
      </p:ext>
    </p:extLst>
  </p:cSld>
  <p:clrMapOvr>
    <a:masterClrMapping/>
  </p:clrMapOvr>
  <mc:AlternateContent xmlns:mc="http://schemas.openxmlformats.org/markup-compatibility/2006" xmlns:p14="http://schemas.microsoft.com/office/powerpoint/2010/main">
    <mc:Choice Requires="p14">
      <p:transition spd="slow" p14:dur="2000" advTm="19040"/>
    </mc:Choice>
    <mc:Fallback xmlns="">
      <p:transition spd="slow" advTm="1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dirty="0" smtClean="0"/>
              <a:t>Multinomial Naïve Bayes: Learning</a:t>
            </a:r>
          </a:p>
        </p:txBody>
      </p:sp>
      <p:sp>
        <p:nvSpPr>
          <p:cNvPr id="52230" name="Rectangle 4"/>
          <p:cNvSpPr>
            <a:spLocks noGrp="1" noChangeArrowheads="1"/>
          </p:cNvSpPr>
          <p:nvPr>
            <p:ph sz="quarter" idx="1"/>
          </p:nvPr>
        </p:nvSpPr>
        <p:spPr>
          <a:xfrm>
            <a:off x="152400" y="2132543"/>
            <a:ext cx="4572000" cy="2649007"/>
          </a:xfrm>
        </p:spPr>
        <p:txBody>
          <a:bodyPr/>
          <a:lstStyle/>
          <a:p>
            <a:pPr>
              <a:lnSpc>
                <a:spcPct val="90000"/>
              </a:lnSpc>
            </a:pPr>
            <a:r>
              <a:rPr lang="en-US" sz="2200" dirty="0" smtClean="0">
                <a:latin typeface="Calibri"/>
                <a:cs typeface="Calibri"/>
              </a:rPr>
              <a:t>Calculate </a:t>
            </a:r>
            <a:r>
              <a:rPr lang="en-US" sz="2200" i="1" dirty="0" smtClean="0">
                <a:latin typeface="Calibri"/>
                <a:cs typeface="Calibri"/>
              </a:rPr>
              <a:t>P</a:t>
            </a:r>
            <a:r>
              <a:rPr lang="en-US" sz="2200" dirty="0" smtClean="0">
                <a:latin typeface="Calibri"/>
                <a:cs typeface="Calibri"/>
              </a:rPr>
              <a:t>(</a:t>
            </a:r>
            <a:r>
              <a:rPr lang="en-US" sz="2200" i="1" dirty="0" err="1" smtClean="0">
                <a:latin typeface="Calibri"/>
                <a:cs typeface="Calibri"/>
              </a:rPr>
              <a:t>c</a:t>
            </a:r>
            <a:r>
              <a:rPr lang="en-US" sz="2200" i="1" baseline="-25000" dirty="0" err="1" smtClean="0">
                <a:latin typeface="Calibri"/>
                <a:cs typeface="Calibri"/>
              </a:rPr>
              <a:t>j</a:t>
            </a:r>
            <a:r>
              <a:rPr lang="en-US" sz="2200" dirty="0" smtClean="0">
                <a:latin typeface="Calibri"/>
                <a:cs typeface="Calibri"/>
              </a:rPr>
              <a:t>)</a:t>
            </a:r>
            <a:r>
              <a:rPr lang="en-US" sz="2200" i="1" dirty="0" smtClean="0">
                <a:latin typeface="Calibri"/>
                <a:cs typeface="Calibri"/>
              </a:rPr>
              <a:t> </a:t>
            </a:r>
            <a:r>
              <a:rPr lang="en-US" sz="2200" dirty="0" smtClean="0">
                <a:latin typeface="Calibri"/>
                <a:cs typeface="Calibri"/>
              </a:rPr>
              <a:t>terms</a:t>
            </a:r>
          </a:p>
          <a:p>
            <a:pPr lvl="1">
              <a:lnSpc>
                <a:spcPct val="90000"/>
              </a:lnSpc>
            </a:pPr>
            <a:r>
              <a:rPr lang="en-US" sz="2000" dirty="0" smtClean="0">
                <a:latin typeface="Calibri"/>
                <a:cs typeface="Calibri"/>
              </a:rPr>
              <a:t>For each </a:t>
            </a:r>
            <a:r>
              <a:rPr lang="en-US" sz="2000" i="1" dirty="0" err="1" smtClean="0">
                <a:latin typeface="Calibri"/>
                <a:cs typeface="Calibri"/>
              </a:rPr>
              <a:t>c</a:t>
            </a:r>
            <a:r>
              <a:rPr lang="en-US" sz="2000" i="1" baseline="-25000" dirty="0" err="1" smtClean="0">
                <a:latin typeface="Calibri"/>
                <a:cs typeface="Calibri"/>
              </a:rPr>
              <a:t>j</a:t>
            </a:r>
            <a:r>
              <a:rPr lang="en-US" sz="2000" i="1" baseline="-25000" dirty="0" smtClean="0">
                <a:latin typeface="Calibri"/>
                <a:cs typeface="Calibri"/>
              </a:rPr>
              <a:t> </a:t>
            </a:r>
            <a:r>
              <a:rPr lang="en-US" sz="2000" dirty="0" smtClean="0">
                <a:latin typeface="Calibri"/>
                <a:cs typeface="Calibri"/>
              </a:rPr>
              <a:t>in </a:t>
            </a:r>
            <a:r>
              <a:rPr lang="en-US" sz="2000" i="1" dirty="0" smtClean="0">
                <a:latin typeface="Calibri"/>
                <a:cs typeface="Calibri"/>
              </a:rPr>
              <a:t>C</a:t>
            </a:r>
            <a:r>
              <a:rPr lang="en-US" sz="2000" dirty="0" smtClean="0">
                <a:latin typeface="Calibri"/>
                <a:cs typeface="Calibri"/>
              </a:rPr>
              <a:t> do</a:t>
            </a:r>
          </a:p>
          <a:p>
            <a:pPr marL="800100" lvl="2" indent="0">
              <a:lnSpc>
                <a:spcPct val="90000"/>
              </a:lnSpc>
              <a:buNone/>
            </a:pPr>
            <a:r>
              <a:rPr lang="en-US" i="1" dirty="0" smtClean="0">
                <a:latin typeface="Calibri"/>
                <a:cs typeface="Calibri"/>
              </a:rPr>
              <a:t> </a:t>
            </a:r>
            <a:r>
              <a:rPr lang="en-US" i="1" dirty="0" err="1" smtClean="0">
                <a:latin typeface="Calibri"/>
                <a:cs typeface="Calibri"/>
              </a:rPr>
              <a:t>docs</a:t>
            </a:r>
            <a:r>
              <a:rPr lang="en-US" i="1" baseline="-25000" dirty="0" err="1" smtClean="0">
                <a:latin typeface="Calibri"/>
                <a:cs typeface="Calibri"/>
              </a:rPr>
              <a:t>j</a:t>
            </a:r>
            <a:r>
              <a:rPr lang="en-US" i="1" dirty="0" smtClean="0">
                <a:latin typeface="Calibri"/>
                <a:cs typeface="Calibri"/>
              </a:rPr>
              <a:t> </a:t>
            </a:r>
            <a:r>
              <a:rPr lang="en-US" dirty="0" smtClean="0">
                <a:latin typeface="Calibri"/>
                <a:cs typeface="Calibri"/>
                <a:sym typeface="Symbol" charset="2"/>
              </a:rPr>
              <a:t></a:t>
            </a:r>
            <a:r>
              <a:rPr lang="en-US" i="1" dirty="0" smtClean="0">
                <a:latin typeface="Calibri"/>
                <a:cs typeface="Calibri"/>
                <a:sym typeface="Symbol" charset="2"/>
              </a:rPr>
              <a:t> </a:t>
            </a:r>
            <a:r>
              <a:rPr lang="en-US" dirty="0" smtClean="0">
                <a:latin typeface="Calibri"/>
                <a:cs typeface="Calibri"/>
                <a:sym typeface="Symbol" charset="2"/>
              </a:rPr>
              <a:t>all docs with  class =</a:t>
            </a:r>
            <a:r>
              <a:rPr lang="en-US" i="1" dirty="0" err="1" smtClean="0">
                <a:latin typeface="Calibri"/>
                <a:cs typeface="Calibri"/>
              </a:rPr>
              <a:t>c</a:t>
            </a:r>
            <a:r>
              <a:rPr lang="en-US" i="1" baseline="-25000" dirty="0" err="1" smtClean="0">
                <a:latin typeface="Calibri"/>
                <a:cs typeface="Calibri"/>
              </a:rPr>
              <a:t>j</a:t>
            </a:r>
            <a:endParaRPr lang="en-US" i="1" baseline="-25000" dirty="0" smtClean="0">
              <a:latin typeface="Calibri"/>
              <a:cs typeface="Calibri"/>
            </a:endParaRPr>
          </a:p>
          <a:p>
            <a:pPr>
              <a:spcBef>
                <a:spcPts val="0"/>
              </a:spcBef>
            </a:pPr>
            <a:endParaRPr lang="en-US" sz="2200" dirty="0" smtClean="0">
              <a:latin typeface="Calibri"/>
              <a:cs typeface="Calibri"/>
            </a:endParaRPr>
          </a:p>
        </p:txBody>
      </p:sp>
      <p:graphicFrame>
        <p:nvGraphicFramePr>
          <p:cNvPr id="52226" name="Object 2"/>
          <p:cNvGraphicFramePr>
            <a:graphicFrameLocks noChangeAspect="1"/>
          </p:cNvGraphicFramePr>
          <p:nvPr>
            <p:extLst>
              <p:ext uri="{D42A27DB-BD31-4B8C-83A1-F6EECF244321}">
                <p14:modId xmlns:p14="http://schemas.microsoft.com/office/powerpoint/2010/main" val="1052552574"/>
              </p:ext>
            </p:extLst>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2538" name="Equation" r:id="rId6" imgW="1981200" imgH="431800" progId="Equation.3">
                  <p:embed/>
                </p:oleObj>
              </mc:Choice>
              <mc:Fallback>
                <p:oleObj name="Equation" r:id="rId6" imgW="1981200" imgH="431800" progId="Equation.3">
                  <p:embed/>
                  <p:pic>
                    <p:nvPicPr>
                      <p:cNvPr id="0" name=""/>
                      <p:cNvPicPr>
                        <a:picLocks noChangeAspect="1" noChangeArrowheads="1"/>
                      </p:cNvPicPr>
                      <p:nvPr/>
                    </p:nvPicPr>
                    <p:blipFill>
                      <a:blip r:embed="rId7"/>
                      <a:srcRect/>
                      <a:stretch>
                        <a:fillRect/>
                      </a:stretch>
                    </p:blipFill>
                    <p:spPr bwMode="auto">
                      <a:xfrm>
                        <a:off x="5233147" y="3486150"/>
                        <a:ext cx="3606053" cy="785935"/>
                      </a:xfrm>
                      <a:prstGeom prst="rect">
                        <a:avLst/>
                      </a:prstGeom>
                      <a:noFill/>
                      <a:extLst/>
                    </p:spPr>
                  </p:pic>
                </p:oleObj>
              </mc:Fallback>
            </mc:AlternateContent>
          </a:graphicData>
        </a:graphic>
      </p:graphicFrame>
      <p:graphicFrame>
        <p:nvGraphicFramePr>
          <p:cNvPr id="52227" name="Object 3"/>
          <p:cNvGraphicFramePr>
            <a:graphicFrameLocks noChangeAspect="1"/>
          </p:cNvGraphicFramePr>
          <p:nvPr>
            <p:extLst>
              <p:ext uri="{D42A27DB-BD31-4B8C-83A1-F6EECF244321}">
                <p14:modId xmlns:p14="http://schemas.microsoft.com/office/powerpoint/2010/main" val="3549097549"/>
              </p:ext>
            </p:extLst>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2539" name="Equation" r:id="rId8" imgW="1752600" imgH="406400" progId="Equation.3">
                  <p:embed/>
                </p:oleObj>
              </mc:Choice>
              <mc:Fallback>
                <p:oleObj name="Equation" r:id="rId8" imgW="1752600" imgH="406400" progId="Equation.3">
                  <p:embed/>
                  <p:pic>
                    <p:nvPicPr>
                      <p:cNvPr id="0" name=""/>
                      <p:cNvPicPr>
                        <a:picLocks noChangeAspect="1" noChangeArrowheads="1"/>
                      </p:cNvPicPr>
                      <p:nvPr/>
                    </p:nvPicPr>
                    <p:blipFill>
                      <a:blip r:embed="rId9"/>
                      <a:srcRect/>
                      <a:stretch>
                        <a:fillRect/>
                      </a:stretch>
                    </p:blipFill>
                    <p:spPr bwMode="auto">
                      <a:xfrm>
                        <a:off x="1066800" y="3257550"/>
                        <a:ext cx="3200400" cy="742122"/>
                      </a:xfrm>
                      <a:prstGeom prst="rect">
                        <a:avLst/>
                      </a:prstGeom>
                      <a:noFill/>
                      <a:extLst/>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smtClean="0">
                <a:latin typeface="Calibri"/>
                <a:cs typeface="Calibri"/>
              </a:rPr>
              <a:t>Calculate </a:t>
            </a:r>
            <a:r>
              <a:rPr lang="en-US" sz="2200" i="1" dirty="0" smtClean="0">
                <a:latin typeface="Calibri"/>
                <a:cs typeface="Calibri"/>
              </a:rPr>
              <a:t>P</a:t>
            </a:r>
            <a:r>
              <a:rPr lang="en-US" sz="2200" dirty="0" smtClean="0">
                <a:latin typeface="Calibri"/>
                <a:cs typeface="Calibri"/>
              </a:rPr>
              <a:t>(</a:t>
            </a:r>
            <a:r>
              <a:rPr lang="en-US" sz="2200" i="1" dirty="0" err="1" smtClean="0">
                <a:latin typeface="Calibri"/>
                <a:cs typeface="Calibri"/>
              </a:rPr>
              <a:t>w</a:t>
            </a:r>
            <a:r>
              <a:rPr lang="en-US" sz="2200" i="1" baseline="-25000" dirty="0" err="1" smtClean="0">
                <a:latin typeface="Calibri"/>
                <a:cs typeface="Calibri"/>
              </a:rPr>
              <a:t>k</a:t>
            </a:r>
            <a:r>
              <a:rPr lang="en-US" sz="2200" i="1" dirty="0" smtClean="0">
                <a:latin typeface="Calibri"/>
                <a:cs typeface="Calibri"/>
              </a:rPr>
              <a:t> </a:t>
            </a:r>
            <a:r>
              <a:rPr lang="en-US" sz="2200" dirty="0" smtClean="0">
                <a:latin typeface="Calibri"/>
                <a:cs typeface="Calibri"/>
              </a:rPr>
              <a:t>|</a:t>
            </a:r>
            <a:r>
              <a:rPr lang="en-US" sz="2200" i="1" dirty="0" smtClean="0">
                <a:latin typeface="Calibri"/>
                <a:cs typeface="Calibri"/>
              </a:rPr>
              <a:t> </a:t>
            </a:r>
            <a:r>
              <a:rPr lang="en-US" sz="2200" i="1" dirty="0" err="1" smtClean="0">
                <a:latin typeface="Calibri"/>
                <a:cs typeface="Calibri"/>
              </a:rPr>
              <a:t>c</a:t>
            </a:r>
            <a:r>
              <a:rPr lang="en-US" sz="2200" i="1" baseline="-25000" dirty="0" err="1" smtClean="0">
                <a:latin typeface="Calibri"/>
                <a:cs typeface="Calibri"/>
              </a:rPr>
              <a:t>j</a:t>
            </a:r>
            <a:r>
              <a:rPr lang="en-US" sz="2200" dirty="0" smtClean="0">
                <a:latin typeface="Calibri"/>
                <a:cs typeface="Calibri"/>
              </a:rPr>
              <a:t>)</a:t>
            </a:r>
            <a:r>
              <a:rPr lang="en-US" sz="2200" i="1" dirty="0" smtClean="0">
                <a:latin typeface="Calibri"/>
                <a:cs typeface="Calibri"/>
              </a:rPr>
              <a:t> </a:t>
            </a:r>
            <a:r>
              <a:rPr lang="en-US" sz="2200" dirty="0" smtClean="0">
                <a:latin typeface="Calibri"/>
                <a:cs typeface="Calibri"/>
              </a:rPr>
              <a:t>terms</a:t>
            </a:r>
          </a:p>
          <a:p>
            <a:pPr lvl="1">
              <a:spcBef>
                <a:spcPts val="0"/>
              </a:spcBef>
            </a:pPr>
            <a:r>
              <a:rPr lang="en-US" i="1" dirty="0" err="1" smtClean="0">
                <a:latin typeface="Calibri"/>
                <a:ea typeface="ＭＳ Ｐゴシック" charset="-128"/>
                <a:cs typeface="Calibri"/>
              </a:rPr>
              <a:t>Text</a:t>
            </a:r>
            <a:r>
              <a:rPr lang="en-US" i="1" baseline="-25000" dirty="0" err="1" smtClean="0">
                <a:latin typeface="Calibri"/>
                <a:ea typeface="ＭＳ Ｐゴシック" charset="-128"/>
                <a:cs typeface="Calibri"/>
              </a:rPr>
              <a:t>j</a:t>
            </a:r>
            <a:r>
              <a:rPr lang="en-US" i="1" dirty="0" smtClean="0">
                <a:latin typeface="Calibri"/>
                <a:ea typeface="ＭＳ Ｐゴシック" charset="-128"/>
                <a:cs typeface="Calibri"/>
              </a:rPr>
              <a:t> </a:t>
            </a:r>
            <a:r>
              <a:rPr lang="en-US" dirty="0" smtClean="0">
                <a:latin typeface="Calibri"/>
                <a:ea typeface="ＭＳ Ｐゴシック" charset="-128"/>
                <a:cs typeface="Calibri"/>
                <a:sym typeface="Symbol" charset="2"/>
              </a:rPr>
              <a:t> single doc containing all </a:t>
            </a:r>
            <a:r>
              <a:rPr lang="en-US" i="1" dirty="0" err="1" smtClean="0">
                <a:latin typeface="Calibri"/>
                <a:ea typeface="ＭＳ Ｐゴシック" charset="-128"/>
                <a:cs typeface="Calibri"/>
              </a:rPr>
              <a:t>docs</a:t>
            </a:r>
            <a:r>
              <a:rPr lang="en-US" i="1" baseline="-25000" dirty="0" err="1" smtClean="0">
                <a:latin typeface="Calibri"/>
                <a:ea typeface="ＭＳ Ｐゴシック" charset="-128"/>
                <a:cs typeface="Calibri"/>
              </a:rPr>
              <a:t>j</a:t>
            </a:r>
            <a:endParaRPr lang="en-US" i="1" baseline="-25000" dirty="0" smtClean="0">
              <a:latin typeface="Calibri"/>
              <a:ea typeface="ＭＳ Ｐゴシック" charset="-128"/>
              <a:cs typeface="Calibri"/>
            </a:endParaRPr>
          </a:p>
          <a:p>
            <a:pPr lvl="1">
              <a:spcBef>
                <a:spcPts val="0"/>
              </a:spcBef>
            </a:pPr>
            <a:r>
              <a:rPr lang="en-US" dirty="0" smtClean="0">
                <a:latin typeface="Calibri"/>
                <a:ea typeface="ＭＳ Ｐゴシック" charset="-128"/>
                <a:cs typeface="Calibri"/>
              </a:rPr>
              <a:t>For</a:t>
            </a:r>
            <a:r>
              <a:rPr lang="en-US" i="1" baseline="-25000" dirty="0" smtClean="0">
                <a:latin typeface="Calibri"/>
                <a:ea typeface="ＭＳ Ｐゴシック" charset="-128"/>
                <a:cs typeface="Calibri"/>
              </a:rPr>
              <a:t> </a:t>
            </a:r>
            <a:r>
              <a:rPr lang="en-US" dirty="0" smtClean="0">
                <a:latin typeface="Calibri"/>
                <a:ea typeface="ＭＳ Ｐゴシック" charset="-128"/>
                <a:cs typeface="Calibri"/>
              </a:rPr>
              <a:t>each word </a:t>
            </a:r>
            <a:r>
              <a:rPr lang="en-US" i="1" dirty="0" err="1" smtClean="0">
                <a:latin typeface="Calibri"/>
                <a:ea typeface="ＭＳ Ｐゴシック" charset="-128"/>
                <a:cs typeface="Calibri"/>
              </a:rPr>
              <a:t>w</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rPr>
              <a:t>in </a:t>
            </a:r>
            <a:r>
              <a:rPr lang="en-US" i="1" dirty="0" smtClean="0">
                <a:latin typeface="Calibri"/>
                <a:ea typeface="ＭＳ Ｐゴシック" charset="-128"/>
                <a:cs typeface="Calibri"/>
              </a:rPr>
              <a:t>Vocabulary</a:t>
            </a:r>
          </a:p>
          <a:p>
            <a:pPr marL="800100" lvl="2" indent="0">
              <a:spcBef>
                <a:spcPts val="0"/>
              </a:spcBef>
              <a:buNone/>
            </a:pPr>
            <a:r>
              <a:rPr lang="en-US" i="1" dirty="0" smtClean="0">
                <a:latin typeface="Calibri"/>
                <a:ea typeface="ＭＳ Ｐゴシック" charset="-128"/>
                <a:cs typeface="Calibri"/>
              </a:rPr>
              <a:t>    </a:t>
            </a:r>
            <a:r>
              <a:rPr lang="en-US" i="1" dirty="0" err="1" smtClean="0">
                <a:latin typeface="Calibri"/>
                <a:ea typeface="ＭＳ Ｐゴシック" charset="-128"/>
                <a:cs typeface="Calibri"/>
              </a:rPr>
              <a:t>n</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sym typeface="Symbol" charset="2"/>
              </a:rPr>
              <a:t> # of occurrences of </a:t>
            </a:r>
            <a:r>
              <a:rPr lang="en-US" i="1" dirty="0" err="1" smtClean="0">
                <a:latin typeface="Calibri"/>
                <a:ea typeface="ＭＳ Ｐゴシック" charset="-128"/>
                <a:cs typeface="Calibri"/>
                <a:sym typeface="Symbol" charset="2"/>
              </a:rPr>
              <a:t>w</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rPr>
              <a:t>in </a:t>
            </a:r>
            <a:r>
              <a:rPr lang="en-US" i="1" dirty="0" err="1" smtClean="0">
                <a:latin typeface="Calibri"/>
                <a:ea typeface="ＭＳ Ｐゴシック" charset="-128"/>
                <a:cs typeface="Calibri"/>
              </a:rPr>
              <a:t>Text</a:t>
            </a:r>
            <a:r>
              <a:rPr lang="en-US" i="1" baseline="-25000" dirty="0" err="1" smtClean="0">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p14:cNvContentPartPr/>
              <p14:nvPr>
                <p:extLst>
                  <p:ext uri="{42D2F446-02D8-4167-A562-619A0277C38B}">
                    <p15:isNarration xmlns:p15="http://schemas.microsoft.com/office/powerpoint/2012/main" val="1"/>
                  </p:ext>
                </p:extLst>
              </p14:nvPr>
            </p14:nvContentPartPr>
            <p14:xfrm>
              <a:off x="892440" y="798840"/>
              <a:ext cx="7916760" cy="4340160"/>
            </p14:xfrm>
          </p:contentPart>
        </mc:Choice>
        <mc:Fallback xmlns="">
          <p:pic>
            <p:nvPicPr>
              <p:cNvPr id="2" name="Ink 1"/>
              <p:cNvPicPr>
                <a:picLocks noGrp="1" noRot="1" noChangeAspect="1" noMove="1" noResize="1" noEditPoints="1" noAdjustHandles="1" noChangeArrowheads="1" noChangeShapeType="1"/>
              </p:cNvPicPr>
              <p:nvPr/>
            </p:nvPicPr>
            <p:blipFill>
              <a:blip r:embed="rId11"/>
              <a:stretch>
                <a:fillRect/>
              </a:stretch>
            </p:blipFill>
            <p:spPr>
              <a:xfrm>
                <a:off x="887400" y="789480"/>
                <a:ext cx="7929720" cy="435708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556939973"/>
      </p:ext>
    </p:extLst>
  </p:cSld>
  <p:clrMapOvr>
    <a:masterClrMapping/>
  </p:clrMapOvr>
  <p:transition advTm="966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230">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22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Learning</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637131343"/>
      </p:ext>
    </p:extLst>
  </p:cSld>
  <p:clrMapOvr>
    <a:masterClrMapping/>
  </p:clrMapOvr>
  <p:transition advTm="11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Relationship to Language Modeling</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637131343"/>
      </p:ext>
    </p:extLst>
  </p:cSld>
  <p:clrMapOvr>
    <a:masterClrMapping/>
  </p:clrMapOvr>
  <p:transition advTm="9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Generative Model for Multinomial Na</a:t>
            </a:r>
            <a:r>
              <a:rPr lang="fr-FR" sz="2800" dirty="0" err="1" smtClean="0"/>
              <a:t>ï</a:t>
            </a:r>
            <a:r>
              <a:rPr lang="en-US" sz="2800" dirty="0" err="1" smtClean="0"/>
              <a:t>ve</a:t>
            </a:r>
            <a:r>
              <a:rPr lang="en-US" sz="2800" dirty="0" smtClean="0"/>
              <a:t> Bayes</a:t>
            </a:r>
            <a:endParaRPr lang="en-US" sz="28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35</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smtClean="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Text" lastClr="000000"/>
                </a:solidFill>
                <a:effectLst/>
                <a:uLnTx/>
                <a:uFillTx/>
              </a:rPr>
              <a:t>X</a:t>
            </a:r>
            <a:r>
              <a:rPr kumimoji="0" lang="en-US" sz="1800" b="0" i="1" u="none" strike="noStrike" kern="0" cap="none" spc="0" normalizeH="0" baseline="-25000" noProof="0" dirty="0" smtClean="0">
                <a:ln>
                  <a:noFill/>
                </a:ln>
                <a:solidFill>
                  <a:sysClr val="windowText" lastClr="000000"/>
                </a:solidFill>
                <a:effectLst/>
                <a:uLnTx/>
                <a:uFillTx/>
              </a:rPr>
              <a:t>1</a:t>
            </a:r>
            <a:r>
              <a:rPr kumimoji="0" lang="en-US" sz="1800" b="0" i="1" u="none" strike="noStrike" kern="0" cap="none" spc="0" normalizeH="0" baseline="0" noProof="0" dirty="0" smtClean="0">
                <a:ln>
                  <a:noFill/>
                </a:ln>
                <a:solidFill>
                  <a:sysClr val="windowText" lastClr="000000"/>
                </a:solidFill>
                <a:effectLst/>
                <a:uLnTx/>
                <a:uFillTx/>
              </a:rPr>
              <a:t>=Shanghai</a:t>
            </a:r>
            <a:endParaRPr kumimoji="0" lang="en-US" sz="1800" b="0" i="0" u="none" strike="noStrike" kern="0" cap="none" spc="0" normalizeH="0" baseline="-25000" noProof="0" dirty="0" smtClean="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Text" lastClr="000000"/>
                </a:solidFill>
                <a:effectLst/>
                <a:uLnTx/>
                <a:uFillTx/>
              </a:rPr>
              <a:t>X</a:t>
            </a:r>
            <a:r>
              <a:rPr kumimoji="0" lang="en-US" sz="1800" b="0" i="1" u="none" strike="noStrike" kern="0" cap="none" spc="0" normalizeH="0" baseline="-25000" noProof="0" dirty="0" smtClean="0">
                <a:ln>
                  <a:noFill/>
                </a:ln>
                <a:solidFill>
                  <a:sysClr val="windowText" lastClr="000000"/>
                </a:solidFill>
                <a:effectLst/>
                <a:uLnTx/>
                <a:uFillTx/>
              </a:rPr>
              <a:t>2</a:t>
            </a:r>
            <a:r>
              <a:rPr kumimoji="0" lang="en-US" sz="1800" b="0" i="1" u="none" strike="noStrike" kern="0" cap="none" spc="0" normalizeH="0" baseline="0" noProof="0" dirty="0" smtClean="0">
                <a:ln>
                  <a:noFill/>
                </a:ln>
                <a:solidFill>
                  <a:sysClr val="windowText" lastClr="000000"/>
                </a:solidFill>
                <a:effectLst/>
                <a:uLnTx/>
                <a:uFillTx/>
              </a:rPr>
              <a:t>=and</a:t>
            </a:r>
            <a:endParaRPr kumimoji="0" lang="en-US" sz="1800" b="0" i="0" u="none" strike="noStrike" kern="0" cap="none" spc="0" normalizeH="0" baseline="-25000" noProof="0" dirty="0" smtClean="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Text" lastClr="000000"/>
                </a:solidFill>
                <a:effectLst/>
                <a:uLnTx/>
                <a:uFillTx/>
              </a:rPr>
              <a:t>X</a:t>
            </a:r>
            <a:r>
              <a:rPr kumimoji="0" lang="en-US" sz="1800" b="0" i="1" u="none" strike="noStrike" kern="0" cap="none" spc="0" normalizeH="0" baseline="-25000" noProof="0" dirty="0" smtClean="0">
                <a:ln>
                  <a:noFill/>
                </a:ln>
                <a:solidFill>
                  <a:sysClr val="windowText" lastClr="000000"/>
                </a:solidFill>
                <a:effectLst/>
                <a:uLnTx/>
                <a:uFillTx/>
              </a:rPr>
              <a:t>3</a:t>
            </a:r>
            <a:r>
              <a:rPr kumimoji="0" lang="en-US" sz="1800" b="0" i="1" u="none" strike="noStrike" kern="0" cap="none" spc="0" normalizeH="0" baseline="0" noProof="0" dirty="0" smtClean="0">
                <a:ln>
                  <a:noFill/>
                </a:ln>
                <a:solidFill>
                  <a:sysClr val="windowText" lastClr="000000"/>
                </a:solidFill>
                <a:effectLst/>
                <a:uLnTx/>
                <a:uFillTx/>
              </a:rPr>
              <a:t>=Shenzhen</a:t>
            </a:r>
            <a:endParaRPr kumimoji="0" lang="en-US" sz="1800" b="0" i="0" u="none" strike="noStrike" kern="0" cap="none" spc="0" normalizeH="0" baseline="-25000" noProof="0" dirty="0" smtClean="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Text" lastClr="000000"/>
                </a:solidFill>
                <a:effectLst/>
                <a:uLnTx/>
                <a:uFillTx/>
              </a:rPr>
              <a:t>X</a:t>
            </a:r>
            <a:r>
              <a:rPr kumimoji="0" lang="en-US" sz="1800" b="0" i="1" u="none" strike="noStrike" kern="0" cap="none" spc="0" normalizeH="0" baseline="-25000" noProof="0" dirty="0" smtClean="0">
                <a:ln>
                  <a:noFill/>
                </a:ln>
                <a:solidFill>
                  <a:sysClr val="windowText" lastClr="000000"/>
                </a:solidFill>
                <a:effectLst/>
                <a:uLnTx/>
                <a:uFillTx/>
              </a:rPr>
              <a:t>4</a:t>
            </a:r>
            <a:r>
              <a:rPr kumimoji="0" lang="en-US" sz="1800" b="0" i="1" u="none" strike="noStrike" kern="0" cap="none" spc="0" normalizeH="0" baseline="0" noProof="0" dirty="0" smtClean="0">
                <a:ln>
                  <a:noFill/>
                </a:ln>
                <a:solidFill>
                  <a:sysClr val="windowText" lastClr="000000"/>
                </a:solidFill>
                <a:effectLst/>
                <a:uLnTx/>
                <a:uFillTx/>
              </a:rPr>
              <a:t>=issue</a:t>
            </a:r>
            <a:endParaRPr kumimoji="0" lang="en-US" sz="1800" b="0" i="0" u="none" strike="noStrike" kern="0" cap="none" spc="0" normalizeH="0" baseline="-25000" noProof="0" dirty="0" smtClean="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Text" lastClr="000000"/>
                </a:solidFill>
                <a:effectLst/>
                <a:uLnTx/>
                <a:uFillTx/>
              </a:rPr>
              <a:t>X</a:t>
            </a:r>
            <a:r>
              <a:rPr kumimoji="0" lang="en-US" sz="1800" b="0" i="1" u="none" strike="noStrike" kern="0" cap="none" spc="0" normalizeH="0" baseline="-25000" noProof="0" dirty="0" smtClean="0">
                <a:ln>
                  <a:noFill/>
                </a:ln>
                <a:solidFill>
                  <a:sysClr val="windowText" lastClr="000000"/>
                </a:solidFill>
                <a:effectLst/>
                <a:uLnTx/>
                <a:uFillTx/>
              </a:rPr>
              <a:t>5</a:t>
            </a:r>
            <a:r>
              <a:rPr kumimoji="0" lang="en-US" sz="1800" b="0" i="1" u="none" strike="noStrike" kern="0" cap="none" spc="0" normalizeH="0" baseline="0" noProof="0" dirty="0" smtClean="0">
                <a:ln>
                  <a:noFill/>
                </a:ln>
                <a:solidFill>
                  <a:sysClr val="windowText" lastClr="000000"/>
                </a:solidFill>
                <a:effectLst/>
                <a:uLnTx/>
                <a:uFillTx/>
              </a:rPr>
              <a:t>=bonds</a:t>
            </a:r>
            <a:endParaRPr kumimoji="0" lang="en-US" sz="1800" b="0" i="0" u="none" strike="noStrike" kern="0" cap="none" spc="0" normalizeH="0" baseline="-25000" noProof="0" dirty="0" smtClean="0">
              <a:ln>
                <a:noFill/>
              </a:ln>
              <a:solidFill>
                <a:sysClr val="windowText" lastClr="000000"/>
              </a:solidFill>
              <a:effectLst/>
              <a:uLnTx/>
              <a:uFillTx/>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p14:cNvContentPartPr/>
              <p14:nvPr>
                <p:extLst>
                  <p:ext uri="{42D2F446-02D8-4167-A562-619A0277C38B}">
                    <p15:isNarration xmlns:p15="http://schemas.microsoft.com/office/powerpoint/2012/main" val="1"/>
                  </p:ext>
                </p:extLst>
              </p14:nvPr>
            </p14:nvContentPartPr>
            <p14:xfrm>
              <a:off x="665640" y="1627560"/>
              <a:ext cx="7467120" cy="3096720"/>
            </p14:xfrm>
          </p:contentPart>
        </mc:Choice>
        <mc:Fallback xmlns="">
          <p:pic>
            <p:nvPicPr>
              <p:cNvPr id="5" name="Ink 4"/>
              <p:cNvPicPr>
                <a:picLocks noGrp="1" noRot="1" noChangeAspect="1" noMove="1" noResize="1" noEditPoints="1" noAdjustHandles="1" noChangeArrowheads="1" noChangeShapeType="1"/>
              </p:cNvPicPr>
              <p:nvPr/>
            </p:nvPicPr>
            <p:blipFill>
              <a:blip r:embed="rId6"/>
              <a:stretch>
                <a:fillRect/>
              </a:stretch>
            </p:blipFill>
            <p:spPr>
              <a:xfrm>
                <a:off x="657360" y="1621800"/>
                <a:ext cx="7485120" cy="3108960"/>
              </a:xfrm>
              <a:prstGeom prst="rect">
                <a:avLst/>
              </a:prstGeom>
            </p:spPr>
          </p:pic>
        </mc:Fallback>
      </mc:AlternateContent>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2320285221"/>
      </p:ext>
    </p:extLst>
  </p:cSld>
  <p:clrMapOvr>
    <a:masterClrMapping/>
  </p:clrMapOvr>
  <mc:AlternateContent xmlns:mc="http://schemas.openxmlformats.org/markup-compatibility/2006" xmlns:p14="http://schemas.microsoft.com/office/powerpoint/2010/main">
    <mc:Choice Requires="p14">
      <p:transition spd="slow" p14:dur="2000" advTm="43100"/>
    </mc:Choice>
    <mc:Fallback xmlns="">
      <p:transition spd="slow" advTm="4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6"/>
                </p:tgtEl>
              </p:cMediaNode>
            </p:audio>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a:t>
            </a:r>
            <a:r>
              <a:rPr lang="fr-FR" dirty="0" err="1" smtClean="0"/>
              <a:t>ï</a:t>
            </a:r>
            <a:r>
              <a:rPr lang="en-US" dirty="0" err="1" smtClean="0"/>
              <a:t>ve</a:t>
            </a:r>
            <a:r>
              <a:rPr lang="en-US" dirty="0" smtClean="0"/>
              <a:t> Bayes and Language Modeling</a:t>
            </a:r>
            <a:endParaRPr lang="en-US" dirty="0"/>
          </a:p>
        </p:txBody>
      </p:sp>
      <p:sp>
        <p:nvSpPr>
          <p:cNvPr id="3" name="Content Placeholder 2"/>
          <p:cNvSpPr>
            <a:spLocks noGrp="1"/>
          </p:cNvSpPr>
          <p:nvPr>
            <p:ph idx="1"/>
          </p:nvPr>
        </p:nvSpPr>
        <p:spPr/>
        <p:txBody>
          <a:bodyPr/>
          <a:lstStyle/>
          <a:p>
            <a:r>
              <a:rPr lang="fr-FR" sz="2800" dirty="0" smtClean="0"/>
              <a:t>Naï</a:t>
            </a:r>
            <a:r>
              <a:rPr lang="en-US" sz="2800" dirty="0" err="1" smtClean="0"/>
              <a:t>ve</a:t>
            </a:r>
            <a:r>
              <a:rPr lang="en-US" sz="2800" dirty="0" smtClean="0"/>
              <a:t> </a:t>
            </a:r>
            <a:r>
              <a:rPr lang="en-US" sz="2800" dirty="0" err="1" smtClean="0"/>
              <a:t>bayes</a:t>
            </a:r>
            <a:r>
              <a:rPr lang="en-US" sz="2800" dirty="0" smtClean="0"/>
              <a:t> classifiers can use any sort of feature</a:t>
            </a:r>
          </a:p>
          <a:p>
            <a:pPr lvl="1"/>
            <a:r>
              <a:rPr lang="en-US" sz="2400" dirty="0" smtClean="0"/>
              <a:t>URL, email address, dictionaries, network features</a:t>
            </a:r>
          </a:p>
          <a:p>
            <a:r>
              <a:rPr lang="en-US" sz="2800" dirty="0" smtClean="0"/>
              <a:t>But if, as in the previous slides</a:t>
            </a:r>
          </a:p>
          <a:p>
            <a:pPr lvl="1"/>
            <a:r>
              <a:rPr lang="en-US" sz="2400" dirty="0" smtClean="0"/>
              <a:t>We use </a:t>
            </a:r>
            <a:r>
              <a:rPr lang="en-US" sz="2400" b="1" dirty="0" smtClean="0"/>
              <a:t>only</a:t>
            </a:r>
            <a:r>
              <a:rPr lang="en-US" sz="2400" dirty="0" smtClean="0"/>
              <a:t> word features </a:t>
            </a:r>
          </a:p>
          <a:p>
            <a:pPr lvl="1"/>
            <a:r>
              <a:rPr lang="en-US" sz="2400" dirty="0"/>
              <a:t>w</a:t>
            </a:r>
            <a:r>
              <a:rPr lang="en-US" sz="2400" dirty="0" smtClean="0"/>
              <a:t>e use </a:t>
            </a:r>
            <a:r>
              <a:rPr lang="en-US" sz="2400" b="1" dirty="0" smtClean="0"/>
              <a:t>all</a:t>
            </a:r>
            <a:r>
              <a:rPr lang="en-US" sz="2400" dirty="0" smtClean="0"/>
              <a:t> of the words in the text (not a subset)</a:t>
            </a:r>
          </a:p>
          <a:p>
            <a:r>
              <a:rPr lang="en-US" sz="2800" dirty="0" smtClean="0"/>
              <a:t>Then </a:t>
            </a:r>
          </a:p>
          <a:p>
            <a:pPr lvl="1"/>
            <a:r>
              <a:rPr lang="en-US" sz="2400" dirty="0"/>
              <a:t>N</a:t>
            </a:r>
            <a:r>
              <a:rPr lang="en-US" sz="2400" dirty="0" smtClean="0"/>
              <a:t>a</a:t>
            </a:r>
            <a:r>
              <a:rPr lang="fr-FR" sz="2400" dirty="0" err="1" smtClean="0"/>
              <a:t>ï</a:t>
            </a:r>
            <a:r>
              <a:rPr lang="en-US" sz="2400" dirty="0" err="1" smtClean="0"/>
              <a:t>ve</a:t>
            </a:r>
            <a:r>
              <a:rPr lang="en-US" sz="2400" dirty="0" smtClean="0"/>
              <a:t> </a:t>
            </a:r>
            <a:r>
              <a:rPr lang="en-US" sz="2400" dirty="0" err="1" smtClean="0"/>
              <a:t>bayes</a:t>
            </a:r>
            <a:r>
              <a:rPr lang="en-US" sz="2400" dirty="0" smtClean="0"/>
              <a:t> has an important similarity to language modeling.</a:t>
            </a:r>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p14:cNvContentPartPr/>
              <p14:nvPr>
                <p:extLst>
                  <p:ext uri="{42D2F446-02D8-4167-A562-619A0277C38B}">
                    <p15:isNarration xmlns:p15="http://schemas.microsoft.com/office/powerpoint/2012/main" val="1"/>
                  </p:ext>
                </p:extLst>
              </p14:nvPr>
            </p14:nvContentPartPr>
            <p14:xfrm>
              <a:off x="893520" y="1781640"/>
              <a:ext cx="6638400" cy="3092400"/>
            </p14:xfrm>
          </p:contentPart>
        </mc:Choice>
        <mc:Fallback xmlns="">
          <p:pic>
            <p:nvPicPr>
              <p:cNvPr id="5" name="Ink 4"/>
              <p:cNvPicPr>
                <a:picLocks noGrp="1" noRot="1" noChangeAspect="1" noMove="1" noResize="1" noEditPoints="1" noAdjustHandles="1" noChangeArrowheads="1" noChangeShapeType="1"/>
              </p:cNvPicPr>
              <p:nvPr/>
            </p:nvPicPr>
            <p:blipFill>
              <a:blip r:embed="rId5"/>
              <a:stretch>
                <a:fillRect/>
              </a:stretch>
            </p:blipFill>
            <p:spPr>
              <a:xfrm>
                <a:off x="888840" y="1771560"/>
                <a:ext cx="6652800" cy="311292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636641369"/>
      </p:ext>
    </p:extLst>
  </p:cSld>
  <p:clrMapOvr>
    <a:masterClrMapping/>
  </p:clrMapOvr>
  <mc:AlternateContent xmlns:mc="http://schemas.openxmlformats.org/markup-compatibility/2006" xmlns:p14="http://schemas.microsoft.com/office/powerpoint/2010/main">
    <mc:Choice Requires="p14">
      <p:transition spd="slow" p14:dur="2000" advTm="35524"/>
    </mc:Choice>
    <mc:Fallback xmlns="">
      <p:transition spd="slow" advTm="35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smtClean="0">
                <a:latin typeface="Calibri" charset="0"/>
                <a:ea typeface="ＭＳ Ｐゴシック" charset="0"/>
                <a:cs typeface="ＭＳ Ｐゴシック" charset="0"/>
              </a:rPr>
              <a:t>Each class = a unigram language model</a:t>
            </a:r>
            <a:endParaRPr lang="en-US" dirty="0">
              <a:latin typeface="Calibri" charset="0"/>
              <a:ea typeface="ＭＳ Ｐゴシック" charset="0"/>
              <a:cs typeface="ＭＳ Ｐゴシック" charset="0"/>
            </a:endParaRP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smtClean="0">
                <a:latin typeface="Calibri"/>
                <a:ea typeface="ＭＳ Ｐゴシック" charset="0"/>
                <a:cs typeface="Calibri"/>
              </a:rPr>
              <a:t>Assigning each word: P(word | c)</a:t>
            </a:r>
          </a:p>
          <a:p>
            <a:pPr eaLnBrk="1" hangingPunct="1"/>
            <a:r>
              <a:rPr lang="en-US" dirty="0" smtClean="0">
                <a:latin typeface="Calibri"/>
                <a:ea typeface="ＭＳ Ｐゴシック" charset="0"/>
                <a:cs typeface="Calibri"/>
              </a:rPr>
              <a:t>Assigning each sentence: P(</a:t>
            </a:r>
            <a:r>
              <a:rPr lang="en-US" dirty="0" err="1" smtClean="0">
                <a:latin typeface="Calibri"/>
                <a:ea typeface="ＭＳ Ｐゴシック" charset="0"/>
                <a:cs typeface="Calibri"/>
              </a:rPr>
              <a:t>s|c</a:t>
            </a:r>
            <a:r>
              <a:rPr lang="en-US" dirty="0" smtClean="0">
                <a:latin typeface="Calibri"/>
                <a:ea typeface="ＭＳ Ｐゴシック" charset="0"/>
                <a:cs typeface="Calibri"/>
              </a:rPr>
              <a:t>)=</a:t>
            </a:r>
            <a:r>
              <a:rPr lang="en-US" dirty="0" smtClean="0">
                <a:latin typeface="Symbol" charset="2"/>
                <a:ea typeface="ＭＳ Ｐゴシック" charset="0"/>
                <a:cs typeface="Symbol" charset="2"/>
                <a:sym typeface="Symbol" panose="05050102010706020507" pitchFamily="18" charset="2"/>
              </a:rPr>
              <a:t></a:t>
            </a:r>
            <a:r>
              <a:rPr lang="en-US" dirty="0" smtClean="0">
                <a:latin typeface="Calibri"/>
                <a:ea typeface="ＭＳ Ｐゴシック" charset="0"/>
                <a:cs typeface="Calibri"/>
              </a:rPr>
              <a:t> P(</a:t>
            </a:r>
            <a:r>
              <a:rPr lang="en-US" dirty="0" err="1" smtClean="0">
                <a:latin typeface="Calibri"/>
                <a:ea typeface="ＭＳ Ｐゴシック" charset="0"/>
                <a:cs typeface="Calibri"/>
              </a:rPr>
              <a:t>word|c</a:t>
            </a:r>
            <a:r>
              <a:rPr lang="en-US" dirty="0" smtClean="0">
                <a:latin typeface="Calibri"/>
                <a:ea typeface="ＭＳ Ｐゴシック" charset="0"/>
                <a:cs typeface="Calibri"/>
              </a:rPr>
              <a:t>)</a:t>
            </a:r>
            <a:endParaRPr lang="en-US" dirty="0">
              <a:latin typeface="Calibri"/>
              <a:ea typeface="ＭＳ Ｐゴシック" charset="0"/>
              <a:cs typeface="Calibri"/>
            </a:endParaRP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0.1</a:t>
            </a:r>
            <a:r>
              <a:rPr lang="en-US" sz="2000" dirty="0">
                <a:latin typeface="Calibri"/>
                <a:cs typeface="Calibri"/>
              </a:rPr>
              <a:t>	</a:t>
            </a:r>
            <a:r>
              <a:rPr lang="en-US" sz="2000" dirty="0" smtClean="0">
                <a:latin typeface="Calibri"/>
                <a:cs typeface="Calibri"/>
              </a:rPr>
              <a:t>I</a:t>
            </a:r>
            <a:endParaRPr lang="en-US" sz="2000" dirty="0">
              <a:latin typeface="Calibri"/>
              <a:cs typeface="Calibri"/>
            </a:endParaRPr>
          </a:p>
          <a:p>
            <a:pPr eaLnBrk="1" hangingPunct="1">
              <a:spcBef>
                <a:spcPct val="50000"/>
              </a:spcBef>
            </a:pPr>
            <a:r>
              <a:rPr lang="en-US" sz="2000" dirty="0" smtClean="0">
                <a:latin typeface="Calibri"/>
                <a:cs typeface="Calibri"/>
              </a:rPr>
              <a:t>0.1</a:t>
            </a:r>
            <a:r>
              <a:rPr lang="en-US" sz="2000" dirty="0">
                <a:latin typeface="Calibri"/>
                <a:cs typeface="Calibri"/>
              </a:rPr>
              <a:t>	</a:t>
            </a:r>
            <a:r>
              <a:rPr lang="en-US" sz="2000" dirty="0" smtClean="0">
                <a:latin typeface="Calibri"/>
                <a:cs typeface="Calibri"/>
              </a:rPr>
              <a:t>love</a:t>
            </a:r>
            <a:endParaRPr lang="en-US" sz="2000" dirty="0">
              <a:latin typeface="Calibri"/>
              <a:cs typeface="Calibri"/>
            </a:endParaRPr>
          </a:p>
          <a:p>
            <a:pPr eaLnBrk="1" hangingPunct="1">
              <a:spcBef>
                <a:spcPct val="50000"/>
              </a:spcBef>
            </a:pPr>
            <a:r>
              <a:rPr lang="en-US" sz="2000" dirty="0">
                <a:latin typeface="Calibri"/>
                <a:cs typeface="Calibri"/>
              </a:rPr>
              <a:t>0.01	</a:t>
            </a:r>
            <a:r>
              <a:rPr lang="en-US" sz="2000" dirty="0" smtClean="0">
                <a:latin typeface="Calibri"/>
                <a:cs typeface="Calibri"/>
              </a:rPr>
              <a:t>this</a:t>
            </a:r>
            <a:endParaRPr lang="en-US" sz="2000" dirty="0">
              <a:latin typeface="Calibri"/>
              <a:cs typeface="Calibri"/>
            </a:endParaRPr>
          </a:p>
          <a:p>
            <a:pPr eaLnBrk="1" hangingPunct="1">
              <a:spcBef>
                <a:spcPct val="50000"/>
              </a:spcBef>
            </a:pPr>
            <a:r>
              <a:rPr lang="en-US" sz="2000" dirty="0" smtClean="0">
                <a:latin typeface="Calibri"/>
                <a:cs typeface="Calibri"/>
              </a:rPr>
              <a:t>0.05</a:t>
            </a:r>
            <a:r>
              <a:rPr lang="en-US" sz="2000" dirty="0">
                <a:latin typeface="Calibri"/>
                <a:cs typeface="Calibri"/>
              </a:rPr>
              <a:t>	</a:t>
            </a:r>
            <a:r>
              <a:rPr lang="en-US" sz="2000" dirty="0" smtClean="0">
                <a:latin typeface="Calibri"/>
                <a:cs typeface="Calibri"/>
              </a:rPr>
              <a:t>fun</a:t>
            </a:r>
            <a:endParaRPr lang="en-US" sz="2000" dirty="0">
              <a:latin typeface="Calibri"/>
              <a:cs typeface="Calibri"/>
            </a:endParaRPr>
          </a:p>
          <a:p>
            <a:pPr eaLnBrk="1" hangingPunct="1">
              <a:spcBef>
                <a:spcPct val="50000"/>
              </a:spcBef>
            </a:pPr>
            <a:r>
              <a:rPr lang="en-US" sz="2000" dirty="0" smtClean="0">
                <a:latin typeface="Calibri"/>
                <a:cs typeface="Calibri"/>
              </a:rPr>
              <a:t>0.1</a:t>
            </a:r>
            <a:r>
              <a:rPr lang="en-US" sz="2000" dirty="0">
                <a:latin typeface="Calibri"/>
                <a:cs typeface="Calibri"/>
              </a:rPr>
              <a:t>	</a:t>
            </a:r>
            <a:r>
              <a:rPr lang="en-US" sz="2000" dirty="0" smtClean="0">
                <a:latin typeface="Calibri"/>
                <a:cs typeface="Calibri"/>
              </a:rPr>
              <a:t>film</a:t>
            </a:r>
            <a:endParaRPr lang="en-US" sz="2000" dirty="0">
              <a:latin typeface="Calibri"/>
              <a:cs typeface="Calibri"/>
            </a:endParaRP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I</a:t>
            </a:r>
            <a:endParaRPr lang="en-US" dirty="0">
              <a:latin typeface="Calibri"/>
              <a:cs typeface="Calibri"/>
            </a:endParaRP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love</a:t>
            </a:r>
            <a:endParaRPr lang="en-US" dirty="0">
              <a:latin typeface="Calibri"/>
              <a:cs typeface="Calibri"/>
            </a:endParaRP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this</a:t>
            </a:r>
            <a:endParaRPr lang="en-US" dirty="0">
              <a:latin typeface="Calibri"/>
              <a:cs typeface="Calibri"/>
            </a:endParaRP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fun</a:t>
            </a:r>
            <a:endParaRPr lang="en-US" dirty="0">
              <a:latin typeface="Calibri"/>
              <a:cs typeface="Calibri"/>
            </a:endParaRP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film</a:t>
            </a:r>
            <a:endParaRPr lang="en-US" dirty="0">
              <a:latin typeface="Calibri"/>
              <a:cs typeface="Calibri"/>
            </a:endParaRP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0.1</a:t>
            </a:r>
            <a:endParaRPr lang="en-US" dirty="0">
              <a:latin typeface="Calibri"/>
              <a:cs typeface="Calibri"/>
            </a:endParaRP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0.1</a:t>
            </a:r>
            <a:endParaRPr lang="en-US" dirty="0">
              <a:latin typeface="Calibri"/>
              <a:cs typeface="Calibri"/>
            </a:endParaRP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.05</a:t>
            </a:r>
            <a:endParaRPr lang="en-US" dirty="0">
              <a:latin typeface="Calibri"/>
              <a:cs typeface="Calibri"/>
            </a:endParaRP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0.01</a:t>
            </a:r>
            <a:endParaRPr lang="en-US" dirty="0">
              <a:latin typeface="Calibri"/>
              <a:cs typeface="Calibri"/>
            </a:endParaRP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0.1</a:t>
            </a:r>
            <a:endParaRPr lang="en-US" dirty="0">
              <a:latin typeface="Calibri"/>
              <a:cs typeface="Calibri"/>
            </a:endParaRP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latin typeface="Calibri"/>
                <a:cs typeface="Calibri"/>
              </a:rPr>
              <a:t>Class </a:t>
            </a:r>
            <a:r>
              <a:rPr lang="en-US" i="1" dirty="0" err="1" smtClean="0">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smtClean="0">
                <a:latin typeface="Calibri"/>
                <a:cs typeface="Calibri"/>
              </a:rPr>
              <a:t>pos</a:t>
            </a:r>
            <a:r>
              <a:rPr lang="en-US" dirty="0" smtClean="0">
                <a:latin typeface="Calibri"/>
                <a:cs typeface="Calibri"/>
              </a:rPr>
              <a:t>) </a:t>
            </a:r>
            <a:r>
              <a:rPr lang="en-US" dirty="0">
                <a:latin typeface="Calibri"/>
                <a:cs typeface="Calibri"/>
              </a:rPr>
              <a:t>= </a:t>
            </a:r>
            <a:r>
              <a:rPr lang="en-US" dirty="0" smtClean="0">
                <a:latin typeface="Calibri"/>
                <a:cs typeface="Calibri"/>
              </a:rPr>
              <a:t>0.0000005 </a:t>
            </a:r>
            <a:endParaRPr lang="en-US" dirty="0">
              <a:latin typeface="Calibri"/>
              <a:cs typeface="Calibri"/>
            </a:endParaRP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p14:cNvContentPartPr/>
              <p14:nvPr>
                <p:extLst>
                  <p:ext uri="{42D2F446-02D8-4167-A562-619A0277C38B}">
                    <p15:isNarration xmlns:p15="http://schemas.microsoft.com/office/powerpoint/2012/main" val="1"/>
                  </p:ext>
                </p:extLst>
              </p14:nvPr>
            </p14:nvContentPartPr>
            <p14:xfrm>
              <a:off x="203040" y="2026440"/>
              <a:ext cx="8556480" cy="3123720"/>
            </p14:xfrm>
          </p:contentPart>
        </mc:Choice>
        <mc:Fallback xmlns="">
          <p:pic>
            <p:nvPicPr>
              <p:cNvPr id="3" name="Ink 2"/>
              <p:cNvPicPr>
                <a:picLocks noGrp="1" noRot="1" noChangeAspect="1" noMove="1" noResize="1" noEditPoints="1" noAdjustHandles="1" noChangeArrowheads="1" noChangeShapeType="1"/>
              </p:cNvPicPr>
              <p:nvPr/>
            </p:nvPicPr>
            <p:blipFill>
              <a:blip r:embed="rId6"/>
              <a:stretch>
                <a:fillRect/>
              </a:stretch>
            </p:blipFill>
            <p:spPr>
              <a:xfrm>
                <a:off x="192600" y="2015280"/>
                <a:ext cx="8576280" cy="3144600"/>
              </a:xfrm>
              <a:prstGeom prst="rect">
                <a:avLst/>
              </a:prstGeom>
            </p:spPr>
          </p:pic>
        </mc:Fallback>
      </mc:AlternateContent>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63898597"/>
      </p:ext>
    </p:extLst>
  </p:cSld>
  <p:clrMapOvr>
    <a:masterClrMapping/>
  </p:clrMapOvr>
  <mc:AlternateContent xmlns:mc="http://schemas.openxmlformats.org/markup-compatibility/2006" xmlns:p14="http://schemas.microsoft.com/office/powerpoint/2010/main">
    <mc:Choice Requires="p14">
      <p:transition spd="slow" p14:dur="2000" advTm="64290"/>
    </mc:Choice>
    <mc:Fallback xmlns="">
      <p:transition spd="slow" advTm="6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5366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9"/>
                                          </p:stCondLst>
                                        </p:cTn>
                                        <p:tgtEl>
                                          <p:spTgt spid="75367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9"/>
                                          </p:stCondLst>
                                        </p:cTn>
                                        <p:tgtEl>
                                          <p:spTgt spid="75367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9"/>
                                          </p:stCondLst>
                                        </p:cTn>
                                        <p:tgtEl>
                                          <p:spTgt spid="75367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9"/>
                                          </p:stCondLst>
                                        </p:cTn>
                                        <p:tgtEl>
                                          <p:spTgt spid="75367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9"/>
                                          </p:stCondLst>
                                        </p:cTn>
                                        <p:tgtEl>
                                          <p:spTgt spid="75368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9"/>
                                          </p:stCondLst>
                                        </p:cTn>
                                        <p:tgtEl>
                                          <p:spTgt spid="75368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9"/>
                                          </p:stCondLst>
                                        </p:cTn>
                                        <p:tgtEl>
                                          <p:spTgt spid="75368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9"/>
                                          </p:stCondLst>
                                        </p:cTn>
                                        <p:tgtEl>
                                          <p:spTgt spid="75368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9"/>
                                          </p:stCondLst>
                                        </p:cTn>
                                        <p:tgtEl>
                                          <p:spTgt spid="75368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753689"/>
                                        </p:tgtEl>
                                        <p:attrNameLst>
                                          <p:attrName>style.visibility</p:attrName>
                                        </p:attrNameLst>
                                      </p:cBhvr>
                                      <p:to>
                                        <p:strVal val="visible"/>
                                      </p:to>
                                    </p:set>
                                    <p:anim calcmode="lin" valueType="num">
                                      <p:cBhvr additive="base">
                                        <p:cTn id="58" dur="10" fill="hold"/>
                                        <p:tgtEl>
                                          <p:spTgt spid="753689"/>
                                        </p:tgtEl>
                                        <p:attrNameLst>
                                          <p:attrName>ppt_x</p:attrName>
                                        </p:attrNameLst>
                                      </p:cBhvr>
                                      <p:tavLst>
                                        <p:tav tm="0">
                                          <p:val>
                                            <p:strVal val="0-#ppt_w/2"/>
                                          </p:val>
                                        </p:tav>
                                        <p:tav tm="100000">
                                          <p:val>
                                            <p:strVal val="#ppt_x"/>
                                          </p:val>
                                        </p:tav>
                                      </p:tavLst>
                                    </p:anim>
                                    <p:anim calcmode="lin" valueType="num">
                                      <p:cBhvr additive="base">
                                        <p:cTn id="59"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4"/>
                </p:tgtEl>
              </p:cMediaNode>
            </p:audio>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Calibri" charset="0"/>
                <a:ea typeface="ＭＳ Ｐゴシック" charset="0"/>
                <a:cs typeface="ＭＳ Ｐゴシック" charset="0"/>
              </a:rPr>
              <a:t>Na</a:t>
            </a:r>
            <a:r>
              <a:rPr lang="fr-FR" dirty="0" err="1" smtClean="0">
                <a:latin typeface="Calibri" charset="0"/>
                <a:ea typeface="ＭＳ Ｐゴシック" charset="0"/>
                <a:cs typeface="ＭＳ Ｐゴシック" charset="0"/>
              </a:rPr>
              <a:t>ï</a:t>
            </a:r>
            <a:r>
              <a:rPr lang="en-US" dirty="0" err="1" smtClean="0">
                <a:latin typeface="Calibri" charset="0"/>
                <a:ea typeface="ＭＳ Ｐゴシック" charset="0"/>
                <a:cs typeface="ＭＳ Ｐゴシック" charset="0"/>
              </a:rPr>
              <a:t>ve</a:t>
            </a:r>
            <a:r>
              <a:rPr lang="en-US" dirty="0" smtClean="0">
                <a:latin typeface="Calibri" charset="0"/>
                <a:ea typeface="ＭＳ Ｐゴシック" charset="0"/>
                <a:cs typeface="ＭＳ Ｐゴシック" charset="0"/>
              </a:rPr>
              <a:t> Bayes as a Language Model</a:t>
            </a:r>
            <a:endParaRPr lang="en-US" dirty="0">
              <a:latin typeface="Calibri" charset="0"/>
              <a:ea typeface="ＭＳ Ｐゴシック" charset="0"/>
              <a:cs typeface="ＭＳ Ｐゴシック" charset="0"/>
            </a:endParaRP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smtClean="0">
                <a:latin typeface="Calibri"/>
                <a:ea typeface="ＭＳ Ｐゴシック" charset="0"/>
                <a:cs typeface="Calibri"/>
              </a:rPr>
              <a:t>Which class assigns the higher probability to s?</a:t>
            </a:r>
            <a:endParaRPr lang="en-US" dirty="0">
              <a:latin typeface="Calibri"/>
              <a:ea typeface="ＭＳ Ｐゴシック" charset="0"/>
              <a:cs typeface="Calibri"/>
            </a:endParaRP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solidFill>
                  <a:srgbClr val="00AB7E"/>
                </a:solidFill>
                <a:latin typeface="Calibri"/>
                <a:cs typeface="Calibri"/>
              </a:rPr>
              <a:t>0.1</a:t>
            </a:r>
            <a:r>
              <a:rPr lang="en-US" sz="2000" dirty="0">
                <a:solidFill>
                  <a:srgbClr val="00AB7E"/>
                </a:solidFill>
                <a:latin typeface="Calibri"/>
                <a:cs typeface="Calibri"/>
              </a:rPr>
              <a:t>	</a:t>
            </a:r>
            <a:r>
              <a:rPr lang="en-US" sz="2000" dirty="0" smtClean="0">
                <a:solidFill>
                  <a:srgbClr val="00AB7E"/>
                </a:solidFill>
                <a:latin typeface="Calibri"/>
                <a:cs typeface="Calibri"/>
              </a:rPr>
              <a:t>I</a:t>
            </a:r>
            <a:endParaRPr lang="en-US" sz="2000" dirty="0">
              <a:solidFill>
                <a:srgbClr val="00AB7E"/>
              </a:solidFill>
              <a:latin typeface="Calibri"/>
              <a:cs typeface="Calibri"/>
            </a:endParaRPr>
          </a:p>
          <a:p>
            <a:pPr eaLnBrk="1" hangingPunct="1">
              <a:spcBef>
                <a:spcPct val="50000"/>
              </a:spcBef>
            </a:pPr>
            <a:r>
              <a:rPr lang="en-US" sz="2000" dirty="0" smtClean="0">
                <a:solidFill>
                  <a:srgbClr val="00AB7E"/>
                </a:solidFill>
                <a:latin typeface="Calibri"/>
                <a:cs typeface="Calibri"/>
              </a:rPr>
              <a:t>0.1</a:t>
            </a:r>
            <a:r>
              <a:rPr lang="en-US" sz="2000" dirty="0">
                <a:solidFill>
                  <a:srgbClr val="00AB7E"/>
                </a:solidFill>
                <a:latin typeface="Calibri"/>
                <a:cs typeface="Calibri"/>
              </a:rPr>
              <a:t>	</a:t>
            </a:r>
            <a:r>
              <a:rPr lang="en-US" sz="2000" dirty="0" smtClean="0">
                <a:solidFill>
                  <a:srgbClr val="00AB7E"/>
                </a:solidFill>
                <a:latin typeface="Calibri"/>
                <a:cs typeface="Calibri"/>
              </a:rPr>
              <a:t>love</a:t>
            </a:r>
            <a:endParaRPr lang="en-US" sz="2000" dirty="0">
              <a:solidFill>
                <a:srgbClr val="00AB7E"/>
              </a:solidFill>
              <a:latin typeface="Calibri"/>
              <a:cs typeface="Calibri"/>
            </a:endParaRPr>
          </a:p>
          <a:p>
            <a:pPr eaLnBrk="1" hangingPunct="1">
              <a:spcBef>
                <a:spcPct val="50000"/>
              </a:spcBef>
            </a:pPr>
            <a:r>
              <a:rPr lang="en-US" sz="2000" dirty="0" smtClean="0">
                <a:solidFill>
                  <a:srgbClr val="00AB7E"/>
                </a:solidFill>
                <a:latin typeface="Calibri"/>
                <a:cs typeface="Calibri"/>
              </a:rPr>
              <a:t>0.01</a:t>
            </a:r>
            <a:r>
              <a:rPr lang="en-US" sz="2000" dirty="0">
                <a:solidFill>
                  <a:srgbClr val="00AB7E"/>
                </a:solidFill>
                <a:latin typeface="Calibri"/>
                <a:cs typeface="Calibri"/>
              </a:rPr>
              <a:t>	</a:t>
            </a:r>
            <a:r>
              <a:rPr lang="en-US" sz="2000" dirty="0" smtClean="0">
                <a:solidFill>
                  <a:srgbClr val="00AB7E"/>
                </a:solidFill>
                <a:latin typeface="Calibri"/>
                <a:cs typeface="Calibri"/>
              </a:rPr>
              <a:t>this</a:t>
            </a:r>
            <a:endParaRPr lang="en-US" sz="2000" dirty="0">
              <a:solidFill>
                <a:srgbClr val="00AB7E"/>
              </a:solidFill>
              <a:latin typeface="Calibri"/>
              <a:cs typeface="Calibri"/>
            </a:endParaRPr>
          </a:p>
          <a:p>
            <a:pPr eaLnBrk="1" hangingPunct="1">
              <a:spcBef>
                <a:spcPct val="50000"/>
              </a:spcBef>
            </a:pPr>
            <a:r>
              <a:rPr lang="en-US" sz="2000" dirty="0" smtClean="0">
                <a:solidFill>
                  <a:srgbClr val="00AB7E"/>
                </a:solidFill>
                <a:latin typeface="Calibri"/>
                <a:cs typeface="Calibri"/>
              </a:rPr>
              <a:t>0.05</a:t>
            </a:r>
            <a:r>
              <a:rPr lang="en-US" sz="2000" dirty="0">
                <a:solidFill>
                  <a:srgbClr val="00AB7E"/>
                </a:solidFill>
                <a:latin typeface="Calibri"/>
                <a:cs typeface="Calibri"/>
              </a:rPr>
              <a:t>	</a:t>
            </a:r>
            <a:r>
              <a:rPr lang="en-US" sz="2000" dirty="0" smtClean="0">
                <a:solidFill>
                  <a:srgbClr val="00AB7E"/>
                </a:solidFill>
                <a:latin typeface="Calibri"/>
                <a:cs typeface="Calibri"/>
              </a:rPr>
              <a:t>fun</a:t>
            </a:r>
            <a:endParaRPr lang="en-US" sz="2000" dirty="0">
              <a:solidFill>
                <a:srgbClr val="00AB7E"/>
              </a:solidFill>
              <a:latin typeface="Calibri"/>
              <a:cs typeface="Calibri"/>
            </a:endParaRPr>
          </a:p>
          <a:p>
            <a:pPr eaLnBrk="1" hangingPunct="1">
              <a:spcBef>
                <a:spcPct val="50000"/>
              </a:spcBef>
            </a:pPr>
            <a:r>
              <a:rPr lang="en-US" sz="2000" dirty="0" smtClean="0">
                <a:solidFill>
                  <a:srgbClr val="00AB7E"/>
                </a:solidFill>
                <a:latin typeface="Calibri"/>
                <a:cs typeface="Calibri"/>
              </a:rPr>
              <a:t>0.1</a:t>
            </a:r>
            <a:r>
              <a:rPr lang="en-US" sz="2000" dirty="0">
                <a:solidFill>
                  <a:srgbClr val="00AB7E"/>
                </a:solidFill>
                <a:latin typeface="Calibri"/>
                <a:cs typeface="Calibri"/>
              </a:rPr>
              <a:t>	</a:t>
            </a:r>
            <a:r>
              <a:rPr lang="en-US" sz="2000" dirty="0" smtClean="0">
                <a:solidFill>
                  <a:srgbClr val="00AB7E"/>
                </a:solidFill>
                <a:latin typeface="Calibri"/>
                <a:cs typeface="Calibri"/>
              </a:rPr>
              <a:t>film</a:t>
            </a:r>
            <a:endParaRPr lang="en-US" sz="2000" dirty="0">
              <a:solidFill>
                <a:srgbClr val="00AB7E"/>
              </a:solidFill>
              <a:latin typeface="Calibri"/>
              <a:cs typeface="Calibri"/>
            </a:endParaRP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smtClean="0">
                <a:solidFill>
                  <a:srgbClr val="00AB7E"/>
                </a:solidFill>
                <a:latin typeface="Calibri"/>
                <a:cs typeface="Calibri"/>
              </a:rPr>
              <a:t>Model </a:t>
            </a:r>
            <a:r>
              <a:rPr lang="en-US" dirty="0" err="1" smtClean="0">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smtClean="0">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film</a:t>
              </a:r>
              <a:endParaRPr lang="en-US" sz="2000" dirty="0">
                <a:latin typeface="Calibri"/>
                <a:cs typeface="Calibri"/>
              </a:endParaRP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love</a:t>
              </a:r>
              <a:endParaRPr lang="en-US" sz="2000" dirty="0">
                <a:latin typeface="Calibri"/>
                <a:cs typeface="Calibri"/>
              </a:endParaRP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this</a:t>
              </a:r>
              <a:endParaRPr lang="en-US" sz="2000" dirty="0">
                <a:latin typeface="Calibri"/>
                <a:cs typeface="Calibri"/>
              </a:endParaRP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fun</a:t>
              </a:r>
              <a:endParaRPr lang="en-US" sz="2000" dirty="0">
                <a:latin typeface="Calibri"/>
                <a:cs typeface="Calibri"/>
              </a:endParaRP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smtClean="0">
                  <a:latin typeface="Calibri"/>
                  <a:cs typeface="Calibri"/>
                </a:rPr>
                <a:t>I</a:t>
              </a:r>
              <a:endParaRPr lang="en-US" sz="2000" dirty="0">
                <a:latin typeface="Calibri"/>
                <a:cs typeface="Calibri"/>
              </a:endParaRP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00AB7E"/>
                  </a:solidFill>
                  <a:latin typeface="Calibri"/>
                  <a:cs typeface="Calibri"/>
                </a:rPr>
                <a:t>0.1</a:t>
              </a:r>
              <a:endParaRPr lang="en-US" sz="1800" dirty="0">
                <a:solidFill>
                  <a:srgbClr val="00AB7E"/>
                </a:solidFill>
                <a:latin typeface="Calibri"/>
                <a:cs typeface="Calibri"/>
              </a:endParaRP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00AB7E"/>
                  </a:solidFill>
                  <a:latin typeface="Calibri"/>
                  <a:cs typeface="Calibri"/>
                </a:rPr>
                <a:t>0.1</a:t>
              </a:r>
              <a:endParaRPr lang="en-US" sz="1800" dirty="0">
                <a:solidFill>
                  <a:srgbClr val="00AB7E"/>
                </a:solidFill>
                <a:latin typeface="Calibri"/>
                <a:cs typeface="Calibri"/>
              </a:endParaRP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00AB7E"/>
                  </a:solidFill>
                  <a:latin typeface="Calibri"/>
                  <a:cs typeface="Calibri"/>
                </a:rPr>
                <a:t>0.01</a:t>
              </a:r>
              <a:endParaRPr lang="en-US" sz="1800" dirty="0">
                <a:solidFill>
                  <a:srgbClr val="00AB7E"/>
                </a:solidFill>
                <a:latin typeface="Calibri"/>
                <a:cs typeface="Calibri"/>
              </a:endParaRP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00AB7E"/>
                  </a:solidFill>
                  <a:latin typeface="Calibri"/>
                  <a:cs typeface="Calibri"/>
                </a:rPr>
                <a:t>0.05</a:t>
              </a:r>
              <a:endParaRPr lang="en-US" sz="1800" dirty="0">
                <a:solidFill>
                  <a:srgbClr val="00AB7E"/>
                </a:solidFill>
                <a:latin typeface="Calibri"/>
                <a:cs typeface="Calibri"/>
              </a:endParaRP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00AB7E"/>
                  </a:solidFill>
                  <a:latin typeface="Calibri"/>
                  <a:cs typeface="Calibri"/>
                </a:rPr>
                <a:t>0.1</a:t>
              </a:r>
              <a:endParaRPr lang="en-US" sz="1800" dirty="0">
                <a:solidFill>
                  <a:srgbClr val="00AB7E"/>
                </a:solidFill>
                <a:latin typeface="Calibri"/>
                <a:cs typeface="Calibri"/>
              </a:endParaRP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FF0000"/>
                  </a:solidFill>
                  <a:latin typeface="Calibri"/>
                  <a:cs typeface="Calibri"/>
                </a:rPr>
                <a:t>0.1</a:t>
              </a:r>
              <a:endParaRPr lang="en-US" sz="1800" dirty="0">
                <a:solidFill>
                  <a:srgbClr val="FF0000"/>
                </a:solidFill>
                <a:latin typeface="Calibri"/>
                <a:cs typeface="Calibri"/>
              </a:endParaRP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FF0000"/>
                  </a:solidFill>
                  <a:latin typeface="Calibri"/>
                  <a:cs typeface="Calibri"/>
                </a:rPr>
                <a:t>0.001</a:t>
              </a:r>
              <a:endParaRPr lang="en-US" sz="1800" dirty="0">
                <a:solidFill>
                  <a:srgbClr val="FF0000"/>
                </a:solidFill>
                <a:latin typeface="Calibri"/>
                <a:cs typeface="Calibri"/>
              </a:endParaRP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FF0000"/>
                  </a:solidFill>
                  <a:latin typeface="Calibri"/>
                  <a:cs typeface="Calibri"/>
                </a:rPr>
                <a:t>0.01</a:t>
              </a:r>
              <a:endParaRPr lang="en-US" sz="1800" dirty="0">
                <a:solidFill>
                  <a:srgbClr val="FF0000"/>
                </a:solidFill>
                <a:latin typeface="Calibri"/>
                <a:cs typeface="Calibri"/>
              </a:endParaRP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FF0000"/>
                  </a:solidFill>
                  <a:latin typeface="Calibri"/>
                  <a:cs typeface="Calibri"/>
                </a:rPr>
                <a:t>0.005</a:t>
              </a:r>
              <a:endParaRPr lang="en-US" sz="1800" dirty="0">
                <a:solidFill>
                  <a:srgbClr val="FF0000"/>
                </a:solidFill>
                <a:latin typeface="Calibri"/>
                <a:cs typeface="Calibri"/>
              </a:endParaRP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smtClean="0">
                  <a:solidFill>
                    <a:srgbClr val="FF0000"/>
                  </a:solidFill>
                  <a:latin typeface="Calibri"/>
                  <a:cs typeface="Calibri"/>
                </a:rPr>
                <a:t>0.2</a:t>
              </a:r>
              <a:endParaRPr lang="en-US" sz="1800" dirty="0">
                <a:solidFill>
                  <a:srgbClr val="FF0000"/>
                </a:solidFill>
                <a:latin typeface="Calibri"/>
                <a:cs typeface="Calibri"/>
              </a:endParaRP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smtClean="0">
                <a:latin typeface="Calibri"/>
                <a:cs typeface="Calibri"/>
              </a:rPr>
              <a:t>|</a:t>
            </a:r>
            <a:r>
              <a:rPr lang="en-US" dirty="0" err="1" smtClean="0">
                <a:solidFill>
                  <a:srgbClr val="008000"/>
                </a:solidFill>
                <a:latin typeface="Calibri"/>
                <a:cs typeface="Calibri"/>
              </a:rPr>
              <a:t>pos</a:t>
            </a:r>
            <a:r>
              <a:rPr lang="en-US" dirty="0" smtClean="0">
                <a:latin typeface="Calibri"/>
                <a:cs typeface="Calibri"/>
              </a:rPr>
              <a:t>)  </a:t>
            </a:r>
            <a:r>
              <a:rPr lang="en-US" dirty="0">
                <a:latin typeface="Calibri"/>
                <a:cs typeface="Calibri"/>
              </a:rPr>
              <a:t>&gt;  P(</a:t>
            </a:r>
            <a:r>
              <a:rPr lang="en-US" dirty="0" err="1">
                <a:latin typeface="Calibri"/>
                <a:cs typeface="Calibri"/>
              </a:rPr>
              <a:t>s</a:t>
            </a:r>
            <a:r>
              <a:rPr lang="en-US" dirty="0" err="1" smtClean="0">
                <a:latin typeface="Calibri"/>
                <a:cs typeface="Calibri"/>
              </a:rPr>
              <a:t>|</a:t>
            </a:r>
            <a:r>
              <a:rPr lang="en-US" dirty="0" err="1" smtClean="0">
                <a:solidFill>
                  <a:srgbClr val="FF0000"/>
                </a:solidFill>
                <a:latin typeface="Calibri"/>
                <a:cs typeface="Calibri"/>
              </a:rPr>
              <a:t>neg</a:t>
            </a:r>
            <a:r>
              <a:rPr lang="en-US" dirty="0" smtClean="0">
                <a:latin typeface="Calibri"/>
                <a:cs typeface="Calibri"/>
              </a:rPr>
              <a:t>)</a:t>
            </a:r>
            <a:endParaRPr lang="en-US" dirty="0">
              <a:latin typeface="Calibri"/>
              <a:cs typeface="Calibri"/>
            </a:endParaRP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smtClean="0">
                <a:solidFill>
                  <a:schemeClr val="hlink"/>
                </a:solidFill>
                <a:latin typeface="Calibri"/>
                <a:cs typeface="Calibri"/>
              </a:rPr>
              <a:t>0.001</a:t>
            </a:r>
            <a:r>
              <a:rPr lang="en-US" sz="2000" dirty="0">
                <a:solidFill>
                  <a:schemeClr val="hlink"/>
                </a:solidFill>
                <a:latin typeface="Calibri"/>
                <a:cs typeface="Calibri"/>
              </a:rPr>
              <a:t>	</a:t>
            </a:r>
            <a:r>
              <a:rPr lang="en-US" sz="2000" dirty="0" smtClean="0">
                <a:solidFill>
                  <a:schemeClr val="hlink"/>
                </a:solidFill>
                <a:latin typeface="Calibri"/>
                <a:cs typeface="Calibri"/>
              </a:rPr>
              <a:t>love</a:t>
            </a:r>
            <a:endParaRPr lang="en-US" sz="2000" dirty="0">
              <a:solidFill>
                <a:schemeClr val="hlink"/>
              </a:solidFill>
              <a:latin typeface="Calibri"/>
              <a:cs typeface="Calibri"/>
            </a:endParaRPr>
          </a:p>
          <a:p>
            <a:pPr eaLnBrk="1" hangingPunct="1">
              <a:lnSpc>
                <a:spcPct val="150000"/>
              </a:lnSpc>
            </a:pPr>
            <a:r>
              <a:rPr lang="en-US" sz="2000" dirty="0" smtClean="0">
                <a:solidFill>
                  <a:schemeClr val="hlink"/>
                </a:solidFill>
                <a:latin typeface="Calibri"/>
                <a:cs typeface="Calibri"/>
              </a:rPr>
              <a:t>0.01</a:t>
            </a:r>
            <a:r>
              <a:rPr lang="en-US" sz="2000" dirty="0">
                <a:solidFill>
                  <a:schemeClr val="hlink"/>
                </a:solidFill>
                <a:latin typeface="Calibri"/>
                <a:cs typeface="Calibri"/>
              </a:rPr>
              <a:t>	</a:t>
            </a:r>
            <a:r>
              <a:rPr lang="en-US" sz="2000" dirty="0" smtClean="0">
                <a:solidFill>
                  <a:schemeClr val="hlink"/>
                </a:solidFill>
                <a:latin typeface="Calibri"/>
                <a:cs typeface="Calibri"/>
              </a:rPr>
              <a:t>this</a:t>
            </a:r>
            <a:endParaRPr lang="en-US" sz="2000" dirty="0">
              <a:solidFill>
                <a:schemeClr val="hlink"/>
              </a:solidFill>
              <a:latin typeface="Calibri"/>
              <a:cs typeface="Calibri"/>
            </a:endParaRPr>
          </a:p>
          <a:p>
            <a:pPr eaLnBrk="1" hangingPunct="1">
              <a:lnSpc>
                <a:spcPct val="150000"/>
              </a:lnSpc>
            </a:pPr>
            <a:r>
              <a:rPr lang="en-US" sz="2000" dirty="0" smtClean="0">
                <a:solidFill>
                  <a:schemeClr val="hlink"/>
                </a:solidFill>
                <a:latin typeface="Calibri"/>
                <a:cs typeface="Calibri"/>
              </a:rPr>
              <a:t>0.005</a:t>
            </a:r>
            <a:r>
              <a:rPr lang="en-US" sz="2000" dirty="0">
                <a:solidFill>
                  <a:schemeClr val="hlink"/>
                </a:solidFill>
                <a:latin typeface="Calibri"/>
                <a:cs typeface="Calibri"/>
              </a:rPr>
              <a:t>	</a:t>
            </a:r>
            <a:r>
              <a:rPr lang="en-US" sz="2000" dirty="0" smtClean="0">
                <a:solidFill>
                  <a:schemeClr val="hlink"/>
                </a:solidFill>
                <a:latin typeface="Calibri"/>
                <a:cs typeface="Calibri"/>
              </a:rPr>
              <a:t>fun</a:t>
            </a:r>
            <a:endParaRPr lang="en-US" sz="2000" dirty="0">
              <a:solidFill>
                <a:schemeClr val="hlink"/>
              </a:solidFill>
              <a:latin typeface="Calibri"/>
              <a:cs typeface="Calibri"/>
            </a:endParaRPr>
          </a:p>
          <a:p>
            <a:pPr eaLnBrk="1" hangingPunct="1">
              <a:lnSpc>
                <a:spcPct val="150000"/>
              </a:lnSpc>
            </a:pPr>
            <a:r>
              <a:rPr lang="en-US" sz="2000" dirty="0">
                <a:solidFill>
                  <a:schemeClr val="hlink"/>
                </a:solidFill>
                <a:latin typeface="Calibri"/>
                <a:cs typeface="Calibri"/>
              </a:rPr>
              <a:t>0.1	</a:t>
            </a:r>
            <a:r>
              <a:rPr lang="en-US" sz="2000" dirty="0" smtClean="0">
                <a:solidFill>
                  <a:schemeClr val="hlink"/>
                </a:solidFill>
                <a:latin typeface="Calibri"/>
                <a:cs typeface="Calibri"/>
              </a:rPr>
              <a:t>film</a:t>
            </a:r>
            <a:endParaRPr lang="en-US" sz="2000" dirty="0">
              <a:solidFill>
                <a:schemeClr val="hlink"/>
              </a:solidFill>
              <a:latin typeface="Calibri"/>
              <a:cs typeface="Calibri"/>
            </a:endParaRP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p14:cNvContentPartPr/>
              <p14:nvPr>
                <p:extLst>
                  <p:ext uri="{42D2F446-02D8-4167-A562-619A0277C38B}">
                    <p15:isNarration xmlns:p15="http://schemas.microsoft.com/office/powerpoint/2012/main" val="1"/>
                  </p:ext>
                </p:extLst>
              </p14:nvPr>
            </p14:nvContentPartPr>
            <p14:xfrm>
              <a:off x="0" y="1740960"/>
              <a:ext cx="8995680" cy="3481920"/>
            </p14:xfrm>
          </p:contentPart>
        </mc:Choice>
        <mc:Fallback xmlns="">
          <p:pic>
            <p:nvPicPr>
              <p:cNvPr id="3" name="Ink 2"/>
              <p:cNvPicPr>
                <a:picLocks noGrp="1" noRot="1" noChangeAspect="1" noMove="1" noResize="1" noEditPoints="1" noAdjustHandles="1" noChangeArrowheads="1" noChangeShapeType="1"/>
              </p:cNvPicPr>
              <p:nvPr/>
            </p:nvPicPr>
            <p:blipFill>
              <a:blip r:embed="rId6"/>
              <a:stretch>
                <a:fillRect/>
              </a:stretch>
            </p:blipFill>
            <p:spPr>
              <a:xfrm>
                <a:off x="-11160" y="1730160"/>
                <a:ext cx="9011880" cy="3502440"/>
              </a:xfrm>
              <a:prstGeom prst="rect">
                <a:avLst/>
              </a:prstGeom>
            </p:spPr>
          </p:pic>
        </mc:Fallback>
      </mc:AlternateContent>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2358845444"/>
      </p:ext>
    </p:extLst>
  </p:cSld>
  <p:clrMapOvr>
    <a:masterClrMapping/>
  </p:clrMapOvr>
  <mc:AlternateContent xmlns:mc="http://schemas.openxmlformats.org/markup-compatibility/2006" xmlns:p14="http://schemas.microsoft.com/office/powerpoint/2010/main">
    <mc:Choice Requires="p14">
      <p:transition spd="slow" p14:dur="2000" advTm="46310"/>
    </mc:Choice>
    <mc:Fallback xmlns="">
      <p:transition spd="slow" advTm="46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75472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Relationship to Language Modeling</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348041551"/>
      </p:ext>
    </p:extLst>
  </p:cSld>
  <p:clrMapOvr>
    <a:masterClrMapping/>
  </p:clrMapOvr>
  <p:transition advTm="19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350"/>
            <a:ext cx="7467600" cy="742950"/>
          </a:xfrm>
        </p:spPr>
        <p:txBody>
          <a:bodyPr/>
          <a:lstStyle/>
          <a:p>
            <a:r>
              <a:rPr lang="en-US" dirty="0" smtClean="0"/>
              <a:t>Male or female author?</a:t>
            </a:r>
            <a:endParaRPr lang="en-US" dirty="0"/>
          </a:p>
        </p:txBody>
      </p:sp>
      <p:sp>
        <p:nvSpPr>
          <p:cNvPr id="3" name="Content Placeholder 2"/>
          <p:cNvSpPr>
            <a:spLocks noGrp="1"/>
          </p:cNvSpPr>
          <p:nvPr>
            <p:ph idx="1"/>
          </p:nvPr>
        </p:nvSpPr>
        <p:spPr>
          <a:xfrm>
            <a:off x="304800" y="1200150"/>
            <a:ext cx="8534400" cy="3333750"/>
          </a:xfrm>
        </p:spPr>
        <p:txBody>
          <a:bodyPr/>
          <a:lstStyle/>
          <a:p>
            <a:pPr marL="457200" indent="-457200">
              <a:buFont typeface="+mj-lt"/>
              <a:buAutoNum type="arabicPeriod"/>
            </a:pPr>
            <a:r>
              <a:rPr lang="en-US" dirty="0" smtClean="0"/>
              <a:t>By </a:t>
            </a:r>
            <a:r>
              <a:rPr lang="en-US" dirty="0"/>
              <a:t>1925 present-day Vietnam was divided into three parts under French colonial rule. The </a:t>
            </a:r>
            <a:r>
              <a:rPr lang="en-US" dirty="0" smtClean="0"/>
              <a:t>southern </a:t>
            </a:r>
            <a:r>
              <a:rPr lang="en-US" dirty="0"/>
              <a:t>region embracing Saigon and the Mekong delta was the colony of Cochin-China; the </a:t>
            </a:r>
            <a:r>
              <a:rPr lang="en-US" dirty="0" smtClean="0"/>
              <a:t>central </a:t>
            </a:r>
            <a:r>
              <a:rPr lang="en-US" dirty="0"/>
              <a:t>area with its imperial capital at Hue was the protectorate of </a:t>
            </a:r>
            <a:r>
              <a:rPr lang="en-US" dirty="0" smtClean="0"/>
              <a:t>Annam…</a:t>
            </a:r>
          </a:p>
          <a:p>
            <a:pPr marL="457200" indent="-457200">
              <a:buFont typeface="+mj-lt"/>
              <a:buAutoNum type="arabicPeriod"/>
            </a:pPr>
            <a:r>
              <a:rPr lang="en-US" dirty="0" smtClean="0"/>
              <a:t>Clara </a:t>
            </a:r>
            <a:r>
              <a:rPr lang="en-US" dirty="0"/>
              <a:t>never failed to be astonished by the extraordinary felicity of her own name. She found it </a:t>
            </a:r>
            <a:r>
              <a:rPr lang="en-US" dirty="0" smtClean="0"/>
              <a:t>hard </a:t>
            </a:r>
            <a:r>
              <a:rPr lang="en-US" dirty="0"/>
              <a:t>to trust herself to the mercy of fate, which had managed over the years to convert </a:t>
            </a:r>
            <a:r>
              <a:rPr lang="en-US" dirty="0" smtClean="0"/>
              <a:t>her greatest </a:t>
            </a:r>
            <a:r>
              <a:rPr lang="en-US" dirty="0"/>
              <a:t>shame into one of her greatest </a:t>
            </a:r>
            <a:r>
              <a:rPr lang="en-US" dirty="0" smtClean="0"/>
              <a:t>assets…</a:t>
            </a:r>
            <a:endParaRPr lang="en-US" dirty="0"/>
          </a:p>
        </p:txBody>
      </p:sp>
      <p:sp>
        <p:nvSpPr>
          <p:cNvPr id="5" name="TextBox 4"/>
          <p:cNvSpPr txBox="1"/>
          <p:nvPr/>
        </p:nvSpPr>
        <p:spPr>
          <a:xfrm>
            <a:off x="0" y="4641245"/>
            <a:ext cx="9144000" cy="461665"/>
          </a:xfrm>
          <a:prstGeom prst="rect">
            <a:avLst/>
          </a:prstGeom>
          <a:noFill/>
        </p:spPr>
        <p:txBody>
          <a:bodyPr wrap="square" rtlCol="0">
            <a:spAutoFit/>
          </a:bodyPr>
          <a:lstStyle/>
          <a:p>
            <a:r>
              <a:rPr lang="en-US" sz="1200" dirty="0">
                <a:latin typeface="+mn-lt"/>
              </a:rPr>
              <a:t>S. </a:t>
            </a:r>
            <a:r>
              <a:rPr lang="en-US" sz="1200" dirty="0" err="1">
                <a:latin typeface="+mn-lt"/>
              </a:rPr>
              <a:t>Argamon</a:t>
            </a:r>
            <a:r>
              <a:rPr lang="en-US" sz="1200" dirty="0">
                <a:latin typeface="+mn-lt"/>
              </a:rPr>
              <a:t>, M. Koppel, J. Fine, A. R. </a:t>
            </a:r>
            <a:r>
              <a:rPr lang="en-US" sz="1200" dirty="0" err="1">
                <a:latin typeface="+mn-lt"/>
              </a:rPr>
              <a:t>Shimoni</a:t>
            </a:r>
            <a:r>
              <a:rPr lang="en-US" sz="1200" dirty="0">
                <a:latin typeface="+mn-lt"/>
              </a:rPr>
              <a:t>, 2003. “Gender, Genre, and Writing Style in Formal Written Texts,” Text, volume 23, number 3, pp. 321–346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p14:cNvContentPartPr/>
              <p14:nvPr>
                <p:extLst>
                  <p:ext uri="{42D2F446-02D8-4167-A562-619A0277C38B}">
                    <p15:isNarration xmlns:p15="http://schemas.microsoft.com/office/powerpoint/2012/main" val="1"/>
                  </p:ext>
                </p:extLst>
              </p14:nvPr>
            </p14:nvContentPartPr>
            <p14:xfrm>
              <a:off x="564840" y="780840"/>
              <a:ext cx="3177000" cy="3885840"/>
            </p14:xfrm>
          </p:contentPart>
        </mc:Choice>
        <mc:Fallback xmlns="">
          <p:pic>
            <p:nvPicPr>
              <p:cNvPr id="4" name="Ink 3"/>
              <p:cNvPicPr>
                <a:picLocks noGrp="1" noRot="1" noChangeAspect="1" noMove="1" noResize="1" noEditPoints="1" noAdjustHandles="1" noChangeArrowheads="1" noChangeShapeType="1"/>
              </p:cNvPicPr>
              <p:nvPr/>
            </p:nvPicPr>
            <p:blipFill>
              <a:blip r:embed="rId6"/>
              <a:stretch>
                <a:fillRect/>
              </a:stretch>
            </p:blipFill>
            <p:spPr>
              <a:xfrm>
                <a:off x="554760" y="775080"/>
                <a:ext cx="3195360" cy="3899160"/>
              </a:xfrm>
              <a:prstGeom prst="rect">
                <a:avLst/>
              </a:prstGeom>
            </p:spPr>
          </p:pic>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624243204"/>
      </p:ext>
    </p:extLst>
  </p:cSld>
  <p:clrMapOvr>
    <a:masterClrMapping/>
  </p:clrMapOvr>
  <mc:AlternateContent xmlns:mc="http://schemas.openxmlformats.org/markup-compatibility/2006" xmlns:p14="http://schemas.microsoft.com/office/powerpoint/2010/main">
    <mc:Choice Requires="p14">
      <p:transition spd="slow" p14:dur="2000" advTm="35006"/>
    </mc:Choice>
    <mc:Fallback xmlns="">
      <p:transition spd="slow" advTm="35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Multinomial 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A </a:t>
            </a:r>
            <a:r>
              <a:rPr lang="en-US" sz="3600" dirty="0">
                <a:solidFill>
                  <a:srgbClr val="A4001D"/>
                </a:solidFill>
                <a:latin typeface="Calibri"/>
                <a:ea typeface="ＭＳ Ｐゴシック" charset="0"/>
                <a:cs typeface="Calibri"/>
              </a:rPr>
              <a:t>W</a:t>
            </a:r>
            <a:r>
              <a:rPr lang="en-US" sz="3600" dirty="0" smtClean="0">
                <a:solidFill>
                  <a:srgbClr val="A4001D"/>
                </a:solidFill>
                <a:latin typeface="Calibri"/>
                <a:ea typeface="ＭＳ Ｐゴシック" charset="0"/>
                <a:cs typeface="Calibri"/>
              </a:rPr>
              <a:t>orked </a:t>
            </a:r>
            <a:r>
              <a:rPr lang="en-US" sz="3600" dirty="0">
                <a:solidFill>
                  <a:srgbClr val="A4001D"/>
                </a:solidFill>
                <a:latin typeface="Calibri"/>
                <a:ea typeface="ＭＳ Ｐゴシック" charset="0"/>
                <a:cs typeface="Calibri"/>
              </a:rPr>
              <a:t>E</a:t>
            </a:r>
            <a:r>
              <a:rPr lang="en-US" sz="3600" dirty="0" smtClean="0">
                <a:solidFill>
                  <a:srgbClr val="A4001D"/>
                </a:solidFill>
                <a:latin typeface="Calibri"/>
                <a:ea typeface="ＭＳ Ｐゴシック" charset="0"/>
                <a:cs typeface="Calibri"/>
              </a:rPr>
              <a:t>xample</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898210910"/>
      </p:ext>
    </p:extLst>
  </p:cSld>
  <p:clrMapOvr>
    <a:masterClrMapping/>
  </p:clrMapOvr>
  <p:transition advTm="34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257800" y="2266950"/>
            <a:ext cx="4038600" cy="2585323"/>
          </a:xfrm>
          <a:prstGeom prst="rect">
            <a:avLst/>
          </a:prstGeom>
          <a:noFill/>
        </p:spPr>
        <p:txBody>
          <a:bodyPr wrap="square" rtlCol="0">
            <a:spAutoFit/>
          </a:bodyPr>
          <a:lstStyle/>
          <a:p>
            <a:r>
              <a:rPr lang="en-US" sz="1800" b="1" dirty="0" smtClean="0">
                <a:latin typeface="+mn-lt"/>
              </a:rPr>
              <a:t>Choosing a class:</a:t>
            </a:r>
          </a:p>
          <a:p>
            <a:r>
              <a:rPr lang="en-US" sz="1800" dirty="0" smtClean="0">
                <a:latin typeface="+mn-lt"/>
              </a:rPr>
              <a:t>P(c|d5) </a:t>
            </a:r>
          </a:p>
          <a:p>
            <a:endParaRPr lang="en-US" sz="1800" dirty="0" smtClean="0">
              <a:latin typeface="+mn-lt"/>
            </a:endParaRPr>
          </a:p>
          <a:p>
            <a:endParaRPr lang="en-US" sz="1800" dirty="0">
              <a:latin typeface="+mn-lt"/>
            </a:endParaRPr>
          </a:p>
          <a:p>
            <a:endParaRPr lang="en-US" sz="1800" dirty="0" smtClean="0">
              <a:latin typeface="+mn-lt"/>
            </a:endParaRPr>
          </a:p>
          <a:p>
            <a:r>
              <a:rPr lang="en-US" sz="1800" dirty="0" smtClean="0">
                <a:latin typeface="+mn-lt"/>
              </a:rPr>
              <a:t>P(j|d5) </a:t>
            </a:r>
          </a:p>
          <a:p>
            <a:endParaRPr lang="en-US" sz="1800" dirty="0">
              <a:latin typeface="+mn-lt"/>
            </a:endParaRPr>
          </a:p>
          <a:p>
            <a:endParaRPr lang="en-US" sz="1800" dirty="0" smtClean="0">
              <a:latin typeface="+mn-lt"/>
            </a:endParaRPr>
          </a:p>
          <a:p>
            <a:endParaRPr lang="en-US" sz="1800" dirty="0" smtClean="0">
              <a:latin typeface="+mn-lt"/>
            </a:endParaRPr>
          </a:p>
        </p:txBody>
      </p:sp>
      <p:sp>
        <p:nvSpPr>
          <p:cNvPr id="40" name="TextBox 39"/>
          <p:cNvSpPr txBox="1"/>
          <p:nvPr/>
        </p:nvSpPr>
        <p:spPr>
          <a:xfrm>
            <a:off x="5867400" y="3663374"/>
            <a:ext cx="2158664" cy="584776"/>
          </a:xfrm>
          <a:prstGeom prst="rect">
            <a:avLst/>
          </a:prstGeom>
          <a:noFill/>
        </p:spPr>
        <p:txBody>
          <a:bodyPr wrap="none" rtlCol="0">
            <a:spAutoFit/>
          </a:bodyPr>
          <a:lstStyle/>
          <a:p>
            <a:pPr lvl="1"/>
            <a:r>
              <a:rPr lang="en-US" altLang="zh-TW" sz="1600" dirty="0">
                <a:latin typeface="Calibri" charset="0"/>
              </a:rPr>
              <a:t> </a:t>
            </a:r>
            <a:r>
              <a:rPr lang="en-US" altLang="zh-TW" sz="1600" dirty="0">
                <a:latin typeface="Calibri" charset="0"/>
                <a:ea typeface="Arial" charset="0"/>
                <a:cs typeface="Arial" charset="0"/>
              </a:rPr>
              <a:t>1/4 * (2/9)</a:t>
            </a:r>
            <a:r>
              <a:rPr lang="en-US" altLang="zh-TW" sz="1600" baseline="30000" dirty="0">
                <a:latin typeface="Calibri" charset="0"/>
                <a:ea typeface="Arial" charset="0"/>
                <a:cs typeface="Arial" charset="0"/>
              </a:rPr>
              <a:t>3</a:t>
            </a:r>
            <a:r>
              <a:rPr lang="en-US" altLang="zh-TW" sz="1600" dirty="0">
                <a:latin typeface="Calibri" charset="0"/>
                <a:ea typeface="Arial" charset="0"/>
                <a:cs typeface="Arial" charset="0"/>
              </a:rPr>
              <a:t> * 2/9 * 2/9 </a:t>
            </a:r>
            <a:r>
              <a:rPr lang="en-US" altLang="zh-TW" sz="1600" dirty="0">
                <a:latin typeface="Calibri" charset="0"/>
              </a:rPr>
              <a:t> </a:t>
            </a:r>
          </a:p>
          <a:p>
            <a:pPr lvl="1">
              <a:buFont typeface="Wingdings" charset="2"/>
              <a:buNone/>
            </a:pPr>
            <a:r>
              <a:rPr lang="en-US" altLang="zh-TW" sz="1600" dirty="0">
                <a:latin typeface="Calibri" charset="0"/>
                <a:ea typeface="Arial" charset="0"/>
                <a:cs typeface="Arial" charset="0"/>
              </a:rPr>
              <a:t>	≈ 0.0001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62673228"/>
              </p:ext>
            </p:extLst>
          </p:nvPr>
        </p:nvGraphicFramePr>
        <p:xfrm>
          <a:off x="2895600" y="133350"/>
          <a:ext cx="5867400" cy="1676400"/>
        </p:xfrm>
        <a:graphic>
          <a:graphicData uri="http://schemas.openxmlformats.org/drawingml/2006/table">
            <a:tbl>
              <a:tblPr firstRow="1" bandRow="1">
                <a:tableStyleId>{5C22544A-7EE6-4342-B048-85BDC9FD1C3A}</a:tableStyleId>
              </a:tblPr>
              <a:tblGrid>
                <a:gridCol w="995363">
                  <a:extLst>
                    <a:ext uri="{9D8B030D-6E8A-4147-A177-3AD203B41FA5}">
                      <a16:colId xmlns:a16="http://schemas.microsoft.com/office/drawing/2014/main" val="20000"/>
                    </a:ext>
                  </a:extLst>
                </a:gridCol>
                <a:gridCol w="523874">
                  <a:extLst>
                    <a:ext uri="{9D8B030D-6E8A-4147-A177-3AD203B41FA5}">
                      <a16:colId xmlns:a16="http://schemas.microsoft.com/office/drawing/2014/main" val="20001"/>
                    </a:ext>
                  </a:extLst>
                </a:gridCol>
                <a:gridCol w="3586163">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279400">
                <a:tc>
                  <a:txBody>
                    <a:bodyPr/>
                    <a:lstStyle/>
                    <a:p>
                      <a:pPr>
                        <a:lnSpc>
                          <a:spcPct val="70000"/>
                        </a:lnSpc>
                      </a:pPr>
                      <a:endParaRPr lang="en-US" sz="1600" dirty="0"/>
                    </a:p>
                  </a:txBody>
                  <a:tcPr/>
                </a:tc>
                <a:tc>
                  <a:txBody>
                    <a:bodyPr/>
                    <a:lstStyle/>
                    <a:p>
                      <a:pPr>
                        <a:lnSpc>
                          <a:spcPct val="70000"/>
                        </a:lnSpc>
                      </a:pPr>
                      <a:r>
                        <a:rPr lang="en-US" sz="1600" dirty="0" smtClean="0"/>
                        <a:t>Doc</a:t>
                      </a:r>
                      <a:endParaRPr lang="en-US" sz="1600" dirty="0"/>
                    </a:p>
                  </a:txBody>
                  <a:tcPr/>
                </a:tc>
                <a:tc>
                  <a:txBody>
                    <a:bodyPr/>
                    <a:lstStyle/>
                    <a:p>
                      <a:pPr>
                        <a:lnSpc>
                          <a:spcPct val="70000"/>
                        </a:lnSpc>
                      </a:pPr>
                      <a:r>
                        <a:rPr lang="en-US" sz="1600" dirty="0" smtClean="0"/>
                        <a:t>Words</a:t>
                      </a:r>
                      <a:endParaRPr lang="en-US" sz="1600" dirty="0"/>
                    </a:p>
                  </a:txBody>
                  <a:tcPr/>
                </a:tc>
                <a:tc>
                  <a:txBody>
                    <a:bodyPr/>
                    <a:lstStyle/>
                    <a:p>
                      <a:pPr>
                        <a:lnSpc>
                          <a:spcPct val="70000"/>
                        </a:lnSpc>
                      </a:pPr>
                      <a:r>
                        <a:rPr lang="en-US" sz="1600" dirty="0" smtClean="0"/>
                        <a:t>Class</a:t>
                      </a:r>
                      <a:endParaRPr lang="en-US" sz="1600" dirty="0"/>
                    </a:p>
                  </a:txBody>
                  <a:tcPr/>
                </a:tc>
                <a:extLst>
                  <a:ext uri="{0D108BD9-81ED-4DB2-BD59-A6C34878D82A}">
                    <a16:rowId xmlns:a16="http://schemas.microsoft.com/office/drawing/2014/main" val="10000"/>
                  </a:ext>
                </a:extLst>
              </a:tr>
              <a:tr h="279400">
                <a:tc>
                  <a:txBody>
                    <a:bodyPr/>
                    <a:lstStyle/>
                    <a:p>
                      <a:pPr>
                        <a:lnSpc>
                          <a:spcPct val="70000"/>
                        </a:lnSpc>
                      </a:pPr>
                      <a:r>
                        <a:rPr lang="en-US" sz="1600" dirty="0" smtClean="0"/>
                        <a:t>Training</a:t>
                      </a:r>
                      <a:endParaRPr lang="en-US" sz="1600" dirty="0"/>
                    </a:p>
                  </a:txBody>
                  <a:tcPr>
                    <a:solidFill>
                      <a:schemeClr val="accent6">
                        <a:lumMod val="20000"/>
                        <a:lumOff val="80000"/>
                      </a:schemeClr>
                    </a:solidFill>
                  </a:tcPr>
                </a:tc>
                <a:tc>
                  <a:txBody>
                    <a:bodyPr/>
                    <a:lstStyle/>
                    <a:p>
                      <a:pPr>
                        <a:lnSpc>
                          <a:spcPct val="70000"/>
                        </a:lnSpc>
                      </a:pPr>
                      <a:r>
                        <a:rPr lang="en-US" sz="1600" dirty="0" smtClean="0"/>
                        <a:t>1</a:t>
                      </a:r>
                      <a:endParaRPr lang="en-US" sz="1600" dirty="0"/>
                    </a:p>
                  </a:txBody>
                  <a:tcPr>
                    <a:solidFill>
                      <a:schemeClr val="accent6">
                        <a:lumMod val="20000"/>
                        <a:lumOff val="80000"/>
                      </a:schemeClr>
                    </a:solidFill>
                  </a:tcPr>
                </a:tc>
                <a:tc>
                  <a:txBody>
                    <a:bodyPr/>
                    <a:lstStyle/>
                    <a:p>
                      <a:pPr>
                        <a:lnSpc>
                          <a:spcPct val="70000"/>
                        </a:lnSpc>
                      </a:pPr>
                      <a:r>
                        <a:rPr lang="en-US" sz="1600" dirty="0" smtClean="0"/>
                        <a:t>Chinese</a:t>
                      </a:r>
                      <a:r>
                        <a:rPr lang="en-US" sz="1600" baseline="0" dirty="0" smtClean="0"/>
                        <a:t> Beijing Chinese</a:t>
                      </a:r>
                      <a:endParaRPr lang="en-US" sz="1600" dirty="0"/>
                    </a:p>
                  </a:txBody>
                  <a:tcPr>
                    <a:solidFill>
                      <a:schemeClr val="accent6">
                        <a:lumMod val="20000"/>
                        <a:lumOff val="80000"/>
                      </a:schemeClr>
                    </a:solidFill>
                  </a:tcPr>
                </a:tc>
                <a:tc>
                  <a:txBody>
                    <a:bodyPr/>
                    <a:lstStyle/>
                    <a:p>
                      <a:pPr>
                        <a:lnSpc>
                          <a:spcPct val="70000"/>
                        </a:lnSpc>
                      </a:pPr>
                      <a:r>
                        <a:rPr lang="en-US" sz="1600" dirty="0" smtClean="0"/>
                        <a:t>c</a:t>
                      </a:r>
                    </a:p>
                  </a:txBody>
                  <a:tcPr>
                    <a:solidFill>
                      <a:schemeClr val="accent6">
                        <a:lumMod val="20000"/>
                        <a:lumOff val="80000"/>
                      </a:schemeClr>
                    </a:solidFill>
                  </a:tcPr>
                </a:tc>
                <a:extLst>
                  <a:ext uri="{0D108BD9-81ED-4DB2-BD59-A6C34878D82A}">
                    <a16:rowId xmlns:a16="http://schemas.microsoft.com/office/drawing/2014/main" val="10001"/>
                  </a:ext>
                </a:extLst>
              </a:tr>
              <a:tr h="279400">
                <a:tc>
                  <a:txBody>
                    <a:bodyPr/>
                    <a:lstStyle/>
                    <a:p>
                      <a:pPr>
                        <a:lnSpc>
                          <a:spcPct val="70000"/>
                        </a:lnSpc>
                      </a:pPr>
                      <a:endParaRPr lang="en-US" sz="1600" dirty="0"/>
                    </a:p>
                  </a:txBody>
                  <a:tcPr>
                    <a:solidFill>
                      <a:schemeClr val="accent6">
                        <a:lumMod val="20000"/>
                        <a:lumOff val="80000"/>
                      </a:schemeClr>
                    </a:solidFill>
                  </a:tcPr>
                </a:tc>
                <a:tc>
                  <a:txBody>
                    <a:bodyPr/>
                    <a:lstStyle/>
                    <a:p>
                      <a:pPr>
                        <a:lnSpc>
                          <a:spcPct val="70000"/>
                        </a:lnSpc>
                      </a:pPr>
                      <a:r>
                        <a:rPr lang="en-US" sz="1600" dirty="0" smtClean="0"/>
                        <a:t>2</a:t>
                      </a:r>
                      <a:endParaRPr lang="en-US" sz="1600" dirty="0"/>
                    </a:p>
                  </a:txBody>
                  <a:tcPr>
                    <a:solidFill>
                      <a:schemeClr val="accent6">
                        <a:lumMod val="20000"/>
                        <a:lumOff val="80000"/>
                      </a:schemeClr>
                    </a:solidFill>
                  </a:tcPr>
                </a:tc>
                <a:tc>
                  <a:txBody>
                    <a:bodyPr/>
                    <a:lstStyle/>
                    <a:p>
                      <a:pPr>
                        <a:lnSpc>
                          <a:spcPct val="70000"/>
                        </a:lnSpc>
                      </a:pPr>
                      <a:r>
                        <a:rPr lang="en-US" sz="1600" dirty="0" smtClean="0"/>
                        <a:t>Chinese Chinese Shanghai</a:t>
                      </a:r>
                      <a:endParaRPr lang="en-US" sz="1600" dirty="0"/>
                    </a:p>
                  </a:txBody>
                  <a:tcPr>
                    <a:solidFill>
                      <a:schemeClr val="accent6">
                        <a:lumMod val="20000"/>
                        <a:lumOff val="80000"/>
                      </a:schemeClr>
                    </a:solidFill>
                  </a:tcPr>
                </a:tc>
                <a:tc>
                  <a:txBody>
                    <a:bodyPr/>
                    <a:lstStyle/>
                    <a:p>
                      <a:pPr>
                        <a:lnSpc>
                          <a:spcPct val="70000"/>
                        </a:lnSpc>
                      </a:pPr>
                      <a:r>
                        <a:rPr lang="en-US" sz="1600" dirty="0" smtClean="0"/>
                        <a:t>c</a:t>
                      </a:r>
                      <a:endParaRPr lang="en-US" sz="1600" dirty="0"/>
                    </a:p>
                  </a:txBody>
                  <a:tcPr>
                    <a:solidFill>
                      <a:schemeClr val="accent6">
                        <a:lumMod val="20000"/>
                        <a:lumOff val="80000"/>
                      </a:schemeClr>
                    </a:solidFill>
                  </a:tcPr>
                </a:tc>
                <a:extLst>
                  <a:ext uri="{0D108BD9-81ED-4DB2-BD59-A6C34878D82A}">
                    <a16:rowId xmlns:a16="http://schemas.microsoft.com/office/drawing/2014/main" val="10002"/>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smtClean="0"/>
                        <a:t>3</a:t>
                      </a:r>
                      <a:endParaRPr lang="en-US" sz="1600" dirty="0"/>
                    </a:p>
                  </a:txBody>
                  <a:tcPr>
                    <a:solidFill>
                      <a:schemeClr val="accent6">
                        <a:lumMod val="20000"/>
                        <a:lumOff val="80000"/>
                      </a:schemeClr>
                    </a:solidFill>
                  </a:tcPr>
                </a:tc>
                <a:tc>
                  <a:txBody>
                    <a:bodyPr/>
                    <a:lstStyle/>
                    <a:p>
                      <a:pPr>
                        <a:lnSpc>
                          <a:spcPct val="70000"/>
                        </a:lnSpc>
                      </a:pPr>
                      <a:r>
                        <a:rPr lang="en-US" sz="1600" dirty="0" smtClean="0"/>
                        <a:t>Chinese Macao</a:t>
                      </a:r>
                      <a:endParaRPr lang="en-US" sz="1600" dirty="0"/>
                    </a:p>
                  </a:txBody>
                  <a:tcPr>
                    <a:solidFill>
                      <a:schemeClr val="accent6">
                        <a:lumMod val="20000"/>
                        <a:lumOff val="80000"/>
                      </a:schemeClr>
                    </a:solidFill>
                  </a:tcPr>
                </a:tc>
                <a:tc>
                  <a:txBody>
                    <a:bodyPr/>
                    <a:lstStyle/>
                    <a:p>
                      <a:pPr>
                        <a:lnSpc>
                          <a:spcPct val="70000"/>
                        </a:lnSpc>
                      </a:pPr>
                      <a:r>
                        <a:rPr lang="en-US" sz="1600" dirty="0" smtClean="0"/>
                        <a:t>c</a:t>
                      </a:r>
                      <a:endParaRPr lang="en-US" sz="1600" dirty="0"/>
                    </a:p>
                  </a:txBody>
                  <a:tcPr>
                    <a:solidFill>
                      <a:schemeClr val="accent6">
                        <a:lumMod val="20000"/>
                        <a:lumOff val="80000"/>
                      </a:schemeClr>
                    </a:solidFill>
                  </a:tcPr>
                </a:tc>
                <a:extLst>
                  <a:ext uri="{0D108BD9-81ED-4DB2-BD59-A6C34878D82A}">
                    <a16:rowId xmlns:a16="http://schemas.microsoft.com/office/drawing/2014/main" val="10003"/>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smtClean="0"/>
                        <a:t>4</a:t>
                      </a:r>
                      <a:endParaRPr lang="en-US" sz="1600" dirty="0"/>
                    </a:p>
                  </a:txBody>
                  <a:tcPr>
                    <a:solidFill>
                      <a:schemeClr val="accent6">
                        <a:lumMod val="20000"/>
                        <a:lumOff val="80000"/>
                      </a:schemeClr>
                    </a:solidFill>
                  </a:tcPr>
                </a:tc>
                <a:tc>
                  <a:txBody>
                    <a:bodyPr/>
                    <a:lstStyle/>
                    <a:p>
                      <a:pPr>
                        <a:lnSpc>
                          <a:spcPct val="70000"/>
                        </a:lnSpc>
                      </a:pPr>
                      <a:r>
                        <a:rPr lang="en-US" sz="1600" dirty="0" smtClean="0"/>
                        <a:t>Tokyo Japan Chinese</a:t>
                      </a:r>
                      <a:endParaRPr lang="en-US" sz="1600" dirty="0"/>
                    </a:p>
                  </a:txBody>
                  <a:tcPr>
                    <a:solidFill>
                      <a:schemeClr val="accent6">
                        <a:lumMod val="20000"/>
                        <a:lumOff val="80000"/>
                      </a:schemeClr>
                    </a:solidFill>
                  </a:tcPr>
                </a:tc>
                <a:tc>
                  <a:txBody>
                    <a:bodyPr/>
                    <a:lstStyle/>
                    <a:p>
                      <a:pPr>
                        <a:lnSpc>
                          <a:spcPct val="70000"/>
                        </a:lnSpc>
                      </a:pPr>
                      <a:r>
                        <a:rPr lang="en-US" sz="1600" dirty="0" smtClean="0"/>
                        <a:t>j</a:t>
                      </a:r>
                      <a:endParaRPr lang="en-US" sz="1600" dirty="0"/>
                    </a:p>
                  </a:txBody>
                  <a:tcPr>
                    <a:solidFill>
                      <a:schemeClr val="accent6">
                        <a:lumMod val="20000"/>
                        <a:lumOff val="80000"/>
                      </a:schemeClr>
                    </a:solidFill>
                  </a:tcPr>
                </a:tc>
                <a:extLst>
                  <a:ext uri="{0D108BD9-81ED-4DB2-BD59-A6C34878D82A}">
                    <a16:rowId xmlns:a16="http://schemas.microsoft.com/office/drawing/2014/main" val="10004"/>
                  </a:ext>
                </a:extLst>
              </a:tr>
              <a:tr h="279400">
                <a:tc>
                  <a:txBody>
                    <a:bodyPr/>
                    <a:lstStyle/>
                    <a:p>
                      <a:pPr>
                        <a:lnSpc>
                          <a:spcPct val="70000"/>
                        </a:lnSpc>
                      </a:pPr>
                      <a:r>
                        <a:rPr lang="en-US" sz="1600" dirty="0" smtClean="0"/>
                        <a:t>Test</a:t>
                      </a:r>
                      <a:endParaRPr lang="en-US" sz="1600" dirty="0"/>
                    </a:p>
                  </a:txBody>
                  <a:tcPr/>
                </a:tc>
                <a:tc>
                  <a:txBody>
                    <a:bodyPr/>
                    <a:lstStyle/>
                    <a:p>
                      <a:pPr>
                        <a:lnSpc>
                          <a:spcPct val="70000"/>
                        </a:lnSpc>
                      </a:pPr>
                      <a:r>
                        <a:rPr lang="en-US" sz="1600" dirty="0" smtClean="0"/>
                        <a:t>5</a:t>
                      </a:r>
                      <a:endParaRPr lang="en-US" sz="1600" dirty="0"/>
                    </a:p>
                  </a:txBody>
                  <a:tcPr/>
                </a:tc>
                <a:tc>
                  <a:txBody>
                    <a:bodyPr/>
                    <a:lstStyle/>
                    <a:p>
                      <a:pPr>
                        <a:lnSpc>
                          <a:spcPct val="70000"/>
                        </a:lnSpc>
                      </a:pPr>
                      <a:r>
                        <a:rPr lang="en-US" sz="1600" dirty="0" smtClean="0"/>
                        <a:t>Chinese Chinese Chinese Tokyo</a:t>
                      </a:r>
                      <a:r>
                        <a:rPr lang="en-US" sz="1600" baseline="0" dirty="0" smtClean="0"/>
                        <a:t> Japan</a:t>
                      </a:r>
                      <a:endParaRPr lang="en-US" sz="1600" dirty="0"/>
                    </a:p>
                  </a:txBody>
                  <a:tcPr/>
                </a:tc>
                <a:tc>
                  <a:txBody>
                    <a:bodyPr/>
                    <a:lstStyle/>
                    <a:p>
                      <a:pPr>
                        <a:lnSpc>
                          <a:spcPct val="70000"/>
                        </a:lnSpc>
                      </a:pPr>
                      <a:r>
                        <a:rPr lang="en-US" sz="1600" dirty="0" smtClean="0"/>
                        <a:t>?</a:t>
                      </a:r>
                      <a:endParaRPr lang="en-US" sz="1600" dirty="0"/>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a:p>
        </p:txBody>
      </p:sp>
      <p:sp>
        <p:nvSpPr>
          <p:cNvPr id="7" name="TextBox 6"/>
          <p:cNvSpPr txBox="1"/>
          <p:nvPr/>
        </p:nvSpPr>
        <p:spPr>
          <a:xfrm>
            <a:off x="838200" y="3028950"/>
            <a:ext cx="2609195" cy="2031325"/>
          </a:xfrm>
          <a:prstGeom prst="rect">
            <a:avLst/>
          </a:prstGeom>
          <a:noFill/>
        </p:spPr>
        <p:txBody>
          <a:bodyPr wrap="none" rtlCol="0">
            <a:spAutoFit/>
          </a:bodyPr>
          <a:lstStyle/>
          <a:p>
            <a:r>
              <a:rPr lang="en-US" sz="1800" b="1" dirty="0" smtClean="0">
                <a:latin typeface="+mn-lt"/>
              </a:rPr>
              <a:t>Conditional Probabilities:</a:t>
            </a:r>
          </a:p>
          <a:p>
            <a:r>
              <a:rPr lang="en-US" sz="1800" dirty="0" smtClean="0">
                <a:latin typeface="+mn-lt"/>
              </a:rPr>
              <a:t>P(</a:t>
            </a:r>
            <a:r>
              <a:rPr lang="en-US" sz="1800" dirty="0" err="1" smtClean="0">
                <a:latin typeface="+mn-lt"/>
              </a:rPr>
              <a:t>Chinese|</a:t>
            </a:r>
            <a:r>
              <a:rPr lang="en-US" sz="1800" i="1" dirty="0" err="1" smtClean="0">
                <a:latin typeface="+mn-lt"/>
              </a:rPr>
              <a:t>c</a:t>
            </a:r>
            <a:r>
              <a:rPr lang="en-US" sz="1800" dirty="0" smtClean="0">
                <a:latin typeface="+mn-lt"/>
              </a:rPr>
              <a:t>) =</a:t>
            </a:r>
          </a:p>
          <a:p>
            <a:r>
              <a:rPr lang="en-US" sz="1800" dirty="0" smtClean="0">
                <a:latin typeface="+mn-lt"/>
              </a:rPr>
              <a:t>P(</a:t>
            </a:r>
            <a:r>
              <a:rPr lang="en-US" sz="1800" dirty="0" err="1" smtClean="0">
                <a:latin typeface="+mn-lt"/>
              </a:rPr>
              <a:t>Tokyo|</a:t>
            </a:r>
            <a:r>
              <a:rPr lang="en-US" sz="1800" i="1" dirty="0" err="1" smtClean="0">
                <a:latin typeface="+mn-lt"/>
              </a:rPr>
              <a:t>c</a:t>
            </a:r>
            <a:r>
              <a:rPr lang="en-US" sz="1800" dirty="0" smtClean="0">
                <a:latin typeface="+mn-lt"/>
              </a:rPr>
              <a:t>)    =</a:t>
            </a:r>
          </a:p>
          <a:p>
            <a:r>
              <a:rPr lang="en-US" sz="1800" dirty="0" smtClean="0">
                <a:latin typeface="+mn-lt"/>
              </a:rPr>
              <a:t>P(</a:t>
            </a:r>
            <a:r>
              <a:rPr lang="en-US" sz="1800" dirty="0" err="1" smtClean="0">
                <a:latin typeface="+mn-lt"/>
              </a:rPr>
              <a:t>Japan|</a:t>
            </a:r>
            <a:r>
              <a:rPr lang="en-US" sz="1800" i="1" dirty="0" err="1" smtClean="0">
                <a:latin typeface="+mn-lt"/>
              </a:rPr>
              <a:t>c</a:t>
            </a:r>
            <a:r>
              <a:rPr lang="en-US" sz="1800" dirty="0" smtClean="0">
                <a:latin typeface="+mn-lt"/>
              </a:rPr>
              <a:t>)     =</a:t>
            </a:r>
          </a:p>
          <a:p>
            <a:r>
              <a:rPr lang="en-US" sz="1800" dirty="0" smtClean="0">
                <a:latin typeface="+mn-lt"/>
              </a:rPr>
              <a:t>P(</a:t>
            </a:r>
            <a:r>
              <a:rPr lang="en-US" sz="1800" dirty="0" err="1" smtClean="0">
                <a:latin typeface="+mn-lt"/>
              </a:rPr>
              <a:t>Chinese|</a:t>
            </a:r>
            <a:r>
              <a:rPr lang="en-US" sz="1800" i="1" dirty="0" err="1">
                <a:latin typeface="+mn-lt"/>
              </a:rPr>
              <a:t>j</a:t>
            </a:r>
            <a:r>
              <a:rPr lang="en-US" sz="1800" dirty="0" smtClean="0">
                <a:latin typeface="+mn-lt"/>
              </a:rPr>
              <a:t>) =</a:t>
            </a:r>
          </a:p>
          <a:p>
            <a:r>
              <a:rPr lang="en-US" sz="1800" dirty="0" smtClean="0">
                <a:latin typeface="+mn-lt"/>
              </a:rPr>
              <a:t>P(</a:t>
            </a:r>
            <a:r>
              <a:rPr lang="en-US" sz="1800" dirty="0" err="1" smtClean="0">
                <a:latin typeface="+mn-lt"/>
              </a:rPr>
              <a:t>Tokyo|</a:t>
            </a:r>
            <a:r>
              <a:rPr lang="en-US" sz="1800" i="1" dirty="0" err="1" smtClean="0">
                <a:latin typeface="+mn-lt"/>
              </a:rPr>
              <a:t>j</a:t>
            </a:r>
            <a:r>
              <a:rPr lang="en-US" sz="1800" dirty="0" smtClean="0">
                <a:latin typeface="+mn-lt"/>
              </a:rPr>
              <a:t>)     =</a:t>
            </a:r>
          </a:p>
          <a:p>
            <a:r>
              <a:rPr lang="en-US" sz="1800" dirty="0" smtClean="0">
                <a:latin typeface="+mn-lt"/>
              </a:rPr>
              <a:t>P(</a:t>
            </a:r>
            <a:r>
              <a:rPr lang="en-US" sz="1800" dirty="0" err="1" smtClean="0">
                <a:latin typeface="+mn-lt"/>
              </a:rPr>
              <a:t>Japan|</a:t>
            </a:r>
            <a:r>
              <a:rPr lang="en-US" sz="1800" i="1" dirty="0" err="1" smtClean="0">
                <a:latin typeface="+mn-lt"/>
              </a:rPr>
              <a:t>j</a:t>
            </a:r>
            <a:r>
              <a:rPr lang="en-US" sz="1800" dirty="0" smtClean="0">
                <a:latin typeface="+mn-lt"/>
              </a:rPr>
              <a:t>)      = </a:t>
            </a:r>
          </a:p>
        </p:txBody>
      </p:sp>
      <p:sp>
        <p:nvSpPr>
          <p:cNvPr id="8" name="TextBox 7"/>
          <p:cNvSpPr txBox="1"/>
          <p:nvPr/>
        </p:nvSpPr>
        <p:spPr>
          <a:xfrm>
            <a:off x="457200" y="1834574"/>
            <a:ext cx="838199" cy="954107"/>
          </a:xfrm>
          <a:prstGeom prst="rect">
            <a:avLst/>
          </a:prstGeom>
          <a:noFill/>
        </p:spPr>
        <p:txBody>
          <a:bodyPr wrap="square" rtlCol="0">
            <a:spAutoFit/>
          </a:bodyPr>
          <a:lstStyle/>
          <a:p>
            <a:r>
              <a:rPr lang="en-US" sz="1800" b="1" dirty="0" smtClean="0">
                <a:latin typeface="+mn-lt"/>
              </a:rPr>
              <a:t>Priors:</a:t>
            </a:r>
          </a:p>
          <a:p>
            <a:r>
              <a:rPr lang="en-US" sz="1800" i="1" dirty="0" smtClean="0">
                <a:latin typeface="+mn-lt"/>
              </a:rPr>
              <a:t>P</a:t>
            </a:r>
            <a:r>
              <a:rPr lang="en-US" sz="1800" dirty="0" smtClean="0">
                <a:latin typeface="+mn-lt"/>
              </a:rPr>
              <a:t>(</a:t>
            </a:r>
            <a:r>
              <a:rPr lang="en-US" sz="1800" i="1" dirty="0" smtClean="0">
                <a:latin typeface="+mn-lt"/>
              </a:rPr>
              <a:t>c</a:t>
            </a:r>
            <a:r>
              <a:rPr lang="en-US" sz="1800" dirty="0" smtClean="0">
                <a:latin typeface="+mn-lt"/>
              </a:rPr>
              <a:t>)= </a:t>
            </a:r>
          </a:p>
          <a:p>
            <a:endParaRPr lang="en-US" sz="200" i="1" dirty="0" smtClean="0">
              <a:latin typeface="+mn-lt"/>
            </a:endParaRPr>
          </a:p>
          <a:p>
            <a:r>
              <a:rPr lang="en-US" sz="1800" i="1" dirty="0" smtClean="0">
                <a:latin typeface="+mn-lt"/>
              </a:rPr>
              <a:t>P</a:t>
            </a:r>
            <a:r>
              <a:rPr lang="en-US" sz="1800" dirty="0" smtClean="0">
                <a:latin typeface="+mn-lt"/>
              </a:rPr>
              <a:t>(</a:t>
            </a:r>
            <a:r>
              <a:rPr lang="en-US" sz="1800" i="1" dirty="0" smtClean="0">
                <a:latin typeface="+mn-lt"/>
              </a:rPr>
              <a:t>j</a:t>
            </a:r>
            <a:r>
              <a:rPr lang="en-US" sz="1800" dirty="0" smtClean="0">
                <a:latin typeface="+mn-lt"/>
              </a:rPr>
              <a:t>)= </a:t>
            </a:r>
          </a:p>
        </p:txBody>
      </p:sp>
      <p:sp>
        <p:nvSpPr>
          <p:cNvPr id="12" name="TextBox 11"/>
          <p:cNvSpPr txBox="1"/>
          <p:nvPr/>
        </p:nvSpPr>
        <p:spPr>
          <a:xfrm>
            <a:off x="1143000" y="2087998"/>
            <a:ext cx="331537" cy="584776"/>
          </a:xfrm>
          <a:prstGeom prst="rect">
            <a:avLst/>
          </a:prstGeom>
          <a:noFill/>
        </p:spPr>
        <p:txBody>
          <a:bodyPr wrap="square" rtlCol="0">
            <a:spAutoFit/>
          </a:bodyPr>
          <a:lstStyle/>
          <a:p>
            <a:r>
              <a:rPr lang="en-US" sz="1600" dirty="0" smtClean="0">
                <a:latin typeface="+mn-lt"/>
              </a:rPr>
              <a:t>3</a:t>
            </a:r>
          </a:p>
          <a:p>
            <a:endParaRPr lang="en-US" sz="1600" dirty="0">
              <a:latin typeface="+mn-lt"/>
            </a:endParaRPr>
          </a:p>
        </p:txBody>
      </p:sp>
      <p:sp>
        <p:nvSpPr>
          <p:cNvPr id="13" name="TextBox 12"/>
          <p:cNvSpPr txBox="1"/>
          <p:nvPr/>
        </p:nvSpPr>
        <p:spPr>
          <a:xfrm>
            <a:off x="1143000" y="2312590"/>
            <a:ext cx="304800" cy="338554"/>
          </a:xfrm>
          <a:prstGeom prst="rect">
            <a:avLst/>
          </a:prstGeom>
          <a:noFill/>
        </p:spPr>
        <p:txBody>
          <a:bodyPr wrap="square" rtlCol="0">
            <a:spAutoFit/>
          </a:bodyPr>
          <a:lstStyle/>
          <a:p>
            <a:r>
              <a:rPr lang="en-US" sz="1600" dirty="0" smtClean="0">
                <a:latin typeface="+mn-lt"/>
              </a:rPr>
              <a:t>4</a:t>
            </a:r>
            <a:endParaRPr lang="en-US" sz="1600" dirty="0">
              <a:latin typeface="+mn-lt"/>
            </a:endParaRPr>
          </a:p>
        </p:txBody>
      </p:sp>
      <p:cxnSp>
        <p:nvCxnSpPr>
          <p:cNvPr id="15" name="Straight Connector 14"/>
          <p:cNvCxnSpPr/>
          <p:nvPr/>
        </p:nvCxnSpPr>
        <p:spPr bwMode="auto">
          <a:xfrm>
            <a:off x="1196472" y="2388790"/>
            <a:ext cx="17796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371600" y="2291774"/>
            <a:ext cx="331537" cy="584776"/>
          </a:xfrm>
          <a:prstGeom prst="rect">
            <a:avLst/>
          </a:prstGeom>
          <a:noFill/>
        </p:spPr>
        <p:txBody>
          <a:bodyPr wrap="square" rtlCol="0">
            <a:spAutoFit/>
          </a:bodyPr>
          <a:lstStyle/>
          <a:p>
            <a:r>
              <a:rPr lang="en-US" sz="1600" dirty="0" smtClean="0">
                <a:latin typeface="+mn-lt"/>
              </a:rPr>
              <a:t>1</a:t>
            </a:r>
          </a:p>
          <a:p>
            <a:endParaRPr lang="en-US" sz="1600" dirty="0">
              <a:latin typeface="+mn-lt"/>
            </a:endParaRPr>
          </a:p>
        </p:txBody>
      </p:sp>
      <p:sp>
        <p:nvSpPr>
          <p:cNvPr id="24" name="TextBox 23"/>
          <p:cNvSpPr txBox="1"/>
          <p:nvPr/>
        </p:nvSpPr>
        <p:spPr>
          <a:xfrm>
            <a:off x="1371600" y="2516366"/>
            <a:ext cx="304800" cy="338554"/>
          </a:xfrm>
          <a:prstGeom prst="rect">
            <a:avLst/>
          </a:prstGeom>
          <a:noFill/>
        </p:spPr>
        <p:txBody>
          <a:bodyPr wrap="square" rtlCol="0">
            <a:spAutoFit/>
          </a:bodyPr>
          <a:lstStyle/>
          <a:p>
            <a:r>
              <a:rPr lang="en-US" sz="1600" dirty="0" smtClean="0">
                <a:latin typeface="+mn-lt"/>
              </a:rPr>
              <a:t>4</a:t>
            </a:r>
            <a:endParaRPr lang="en-US" sz="1600" dirty="0">
              <a:latin typeface="+mn-lt"/>
            </a:endParaRPr>
          </a:p>
        </p:txBody>
      </p:sp>
      <p:cxnSp>
        <p:nvCxnSpPr>
          <p:cNvPr id="25" name="Straight Connector 24"/>
          <p:cNvCxnSpPr/>
          <p:nvPr/>
        </p:nvCxnSpPr>
        <p:spPr bwMode="auto">
          <a:xfrm>
            <a:off x="1425072" y="2592566"/>
            <a:ext cx="17796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graphicFrame>
        <p:nvGraphicFramePr>
          <p:cNvPr id="27" name="Object 2"/>
          <p:cNvGraphicFramePr>
            <a:graphicFrameLocks noChangeAspect="1"/>
          </p:cNvGraphicFramePr>
          <p:nvPr>
            <p:extLst>
              <p:ext uri="{D42A27DB-BD31-4B8C-83A1-F6EECF244321}">
                <p14:modId xmlns:p14="http://schemas.microsoft.com/office/powerpoint/2010/main" val="3982358750"/>
              </p:ext>
            </p:extLst>
          </p:nvPr>
        </p:nvGraphicFramePr>
        <p:xfrm>
          <a:off x="228600" y="1123951"/>
          <a:ext cx="2493718" cy="685800"/>
        </p:xfrm>
        <a:graphic>
          <a:graphicData uri="http://schemas.openxmlformats.org/presentationml/2006/ole">
            <mc:AlternateContent xmlns:mc="http://schemas.openxmlformats.org/markup-compatibility/2006">
              <mc:Choice xmlns:v="urn:schemas-microsoft-com:vml" Requires="v">
                <p:oleObj spid="_x0000_s36174" name="Equation" r:id="rId6" imgW="1524000" imgH="419100" progId="Equation.3">
                  <p:embed/>
                </p:oleObj>
              </mc:Choice>
              <mc:Fallback>
                <p:oleObj name="Equation" r:id="rId6" imgW="1524000" imgH="419100" progId="Equation.3">
                  <p:embed/>
                  <p:pic>
                    <p:nvPicPr>
                      <p:cNvPr id="0" name=""/>
                      <p:cNvPicPr>
                        <a:picLocks noChangeAspect="1" noChangeArrowheads="1"/>
                      </p:cNvPicPr>
                      <p:nvPr/>
                    </p:nvPicPr>
                    <p:blipFill>
                      <a:blip r:embed="rId7"/>
                      <a:srcRect/>
                      <a:stretch>
                        <a:fillRect/>
                      </a:stretch>
                    </p:blipFill>
                    <p:spPr bwMode="auto">
                      <a:xfrm>
                        <a:off x="228600" y="1123951"/>
                        <a:ext cx="2493718" cy="685800"/>
                      </a:xfrm>
                      <a:prstGeom prst="rect">
                        <a:avLst/>
                      </a:prstGeom>
                      <a:noFill/>
                      <a:extLst/>
                    </p:spPr>
                  </p:pic>
                </p:oleObj>
              </mc:Fallback>
            </mc:AlternateContent>
          </a:graphicData>
        </a:graphic>
      </p:graphicFrame>
      <p:graphicFrame>
        <p:nvGraphicFramePr>
          <p:cNvPr id="28" name="Object 2"/>
          <p:cNvGraphicFramePr>
            <a:graphicFrameLocks noChangeAspect="1"/>
          </p:cNvGraphicFramePr>
          <p:nvPr>
            <p:extLst>
              <p:ext uri="{D42A27DB-BD31-4B8C-83A1-F6EECF244321}">
                <p14:modId xmlns:p14="http://schemas.microsoft.com/office/powerpoint/2010/main" val="2025775752"/>
              </p:ext>
            </p:extLst>
          </p:nvPr>
        </p:nvGraphicFramePr>
        <p:xfrm>
          <a:off x="1524000" y="306388"/>
          <a:ext cx="1079500" cy="644525"/>
        </p:xfrm>
        <a:graphic>
          <a:graphicData uri="http://schemas.openxmlformats.org/presentationml/2006/ole">
            <mc:AlternateContent xmlns:mc="http://schemas.openxmlformats.org/markup-compatibility/2006">
              <mc:Choice xmlns:v="urn:schemas-microsoft-com:vml" Requires="v">
                <p:oleObj spid="_x0000_s36175" name="Equation" r:id="rId8" imgW="660400" imgH="393700" progId="Equation.3">
                  <p:embed/>
                </p:oleObj>
              </mc:Choice>
              <mc:Fallback>
                <p:oleObj name="Equation" r:id="rId8" imgW="660400" imgH="393700" progId="Equation.3">
                  <p:embed/>
                  <p:pic>
                    <p:nvPicPr>
                      <p:cNvPr id="0" name=""/>
                      <p:cNvPicPr>
                        <a:picLocks noChangeAspect="1" noChangeArrowheads="1"/>
                      </p:cNvPicPr>
                      <p:nvPr/>
                    </p:nvPicPr>
                    <p:blipFill>
                      <a:blip r:embed="rId9"/>
                      <a:srcRect/>
                      <a:stretch>
                        <a:fillRect/>
                      </a:stretch>
                    </p:blipFill>
                    <p:spPr bwMode="auto">
                      <a:xfrm>
                        <a:off x="1524000" y="306388"/>
                        <a:ext cx="1079500" cy="644525"/>
                      </a:xfrm>
                      <a:prstGeom prst="rect">
                        <a:avLst/>
                      </a:prstGeom>
                      <a:noFill/>
                      <a:extLst/>
                    </p:spPr>
                  </p:pic>
                </p:oleObj>
              </mc:Fallback>
            </mc:AlternateContent>
          </a:graphicData>
        </a:graphic>
      </p:graphicFrame>
      <p:sp>
        <p:nvSpPr>
          <p:cNvPr id="29" name="TextBox 28"/>
          <p:cNvSpPr txBox="1"/>
          <p:nvPr/>
        </p:nvSpPr>
        <p:spPr>
          <a:xfrm>
            <a:off x="2438400" y="3293646"/>
            <a:ext cx="2558024" cy="369332"/>
          </a:xfrm>
          <a:prstGeom prst="rect">
            <a:avLst/>
          </a:prstGeom>
          <a:noFill/>
        </p:spPr>
        <p:txBody>
          <a:bodyPr wrap="none" rtlCol="0">
            <a:spAutoFit/>
          </a:bodyPr>
          <a:lstStyle/>
          <a:p>
            <a:r>
              <a:rPr lang="en-US" sz="1800" dirty="0" smtClean="0">
                <a:latin typeface="+mn-lt"/>
              </a:rPr>
              <a:t>(5+1) / (8+6) = 6/14 = 3/7</a:t>
            </a:r>
            <a:endParaRPr lang="en-US" sz="1800" dirty="0">
              <a:latin typeface="+mn-lt"/>
            </a:endParaRPr>
          </a:p>
        </p:txBody>
      </p:sp>
      <p:sp>
        <p:nvSpPr>
          <p:cNvPr id="30" name="TextBox 29"/>
          <p:cNvSpPr txBox="1"/>
          <p:nvPr/>
        </p:nvSpPr>
        <p:spPr>
          <a:xfrm>
            <a:off x="2438400" y="3562350"/>
            <a:ext cx="2018501" cy="369332"/>
          </a:xfrm>
          <a:prstGeom prst="rect">
            <a:avLst/>
          </a:prstGeom>
          <a:noFill/>
        </p:spPr>
        <p:txBody>
          <a:bodyPr wrap="none" rtlCol="0">
            <a:spAutoFit/>
          </a:bodyPr>
          <a:lstStyle/>
          <a:p>
            <a:r>
              <a:rPr lang="en-US" sz="1800" dirty="0" smtClean="0">
                <a:latin typeface="+mn-lt"/>
              </a:rPr>
              <a:t>(0+1) / (8+6) = 1/14</a:t>
            </a:r>
            <a:endParaRPr lang="en-US" sz="1800" dirty="0">
              <a:latin typeface="+mn-lt"/>
            </a:endParaRPr>
          </a:p>
        </p:txBody>
      </p:sp>
      <p:sp>
        <p:nvSpPr>
          <p:cNvPr id="32" name="TextBox 31"/>
          <p:cNvSpPr txBox="1"/>
          <p:nvPr/>
        </p:nvSpPr>
        <p:spPr>
          <a:xfrm>
            <a:off x="2438400" y="4145214"/>
            <a:ext cx="1898552" cy="369332"/>
          </a:xfrm>
          <a:prstGeom prst="rect">
            <a:avLst/>
          </a:prstGeom>
          <a:noFill/>
        </p:spPr>
        <p:txBody>
          <a:bodyPr wrap="none" rtlCol="0">
            <a:spAutoFit/>
          </a:bodyPr>
          <a:lstStyle/>
          <a:p>
            <a:r>
              <a:rPr lang="en-US" altLang="zh-TW" sz="1800" dirty="0" smtClean="0">
                <a:latin typeface="Calibri" charset="0"/>
              </a:rPr>
              <a:t>(1</a:t>
            </a:r>
            <a:r>
              <a:rPr lang="en-US" altLang="zh-TW" sz="1800" dirty="0">
                <a:latin typeface="Calibri" charset="0"/>
              </a:rPr>
              <a:t>+1) / (3+6) = 2/9 </a:t>
            </a:r>
            <a:endParaRPr lang="en-US" sz="1800" dirty="0">
              <a:latin typeface="+mn-lt"/>
            </a:endParaRPr>
          </a:p>
        </p:txBody>
      </p:sp>
      <p:sp>
        <p:nvSpPr>
          <p:cNvPr id="33" name="TextBox 32"/>
          <p:cNvSpPr txBox="1"/>
          <p:nvPr/>
        </p:nvSpPr>
        <p:spPr>
          <a:xfrm>
            <a:off x="2438400" y="3852082"/>
            <a:ext cx="2018501" cy="369332"/>
          </a:xfrm>
          <a:prstGeom prst="rect">
            <a:avLst/>
          </a:prstGeom>
          <a:noFill/>
        </p:spPr>
        <p:txBody>
          <a:bodyPr wrap="none" rtlCol="0">
            <a:spAutoFit/>
          </a:bodyPr>
          <a:lstStyle/>
          <a:p>
            <a:r>
              <a:rPr lang="en-US" sz="1800" dirty="0" smtClean="0">
                <a:latin typeface="+mn-lt"/>
              </a:rPr>
              <a:t>(0+1) / (8+6) = 1/14</a:t>
            </a:r>
            <a:endParaRPr lang="en-US" sz="1800" dirty="0">
              <a:latin typeface="+mn-lt"/>
            </a:endParaRPr>
          </a:p>
        </p:txBody>
      </p:sp>
      <p:sp>
        <p:nvSpPr>
          <p:cNvPr id="34" name="TextBox 33"/>
          <p:cNvSpPr txBox="1"/>
          <p:nvPr/>
        </p:nvSpPr>
        <p:spPr>
          <a:xfrm>
            <a:off x="2438400" y="4412218"/>
            <a:ext cx="1898552" cy="369332"/>
          </a:xfrm>
          <a:prstGeom prst="rect">
            <a:avLst/>
          </a:prstGeom>
          <a:noFill/>
        </p:spPr>
        <p:txBody>
          <a:bodyPr wrap="none" rtlCol="0">
            <a:spAutoFit/>
          </a:bodyPr>
          <a:lstStyle/>
          <a:p>
            <a:r>
              <a:rPr lang="en-US" altLang="zh-TW" sz="1800" dirty="0" smtClean="0">
                <a:latin typeface="Calibri" charset="0"/>
              </a:rPr>
              <a:t>(1</a:t>
            </a:r>
            <a:r>
              <a:rPr lang="en-US" altLang="zh-TW" sz="1800" dirty="0">
                <a:latin typeface="Calibri" charset="0"/>
              </a:rPr>
              <a:t>+1) / (3+6) = 2/9 </a:t>
            </a:r>
            <a:endParaRPr lang="en-US" sz="1800" dirty="0">
              <a:latin typeface="+mn-lt"/>
            </a:endParaRPr>
          </a:p>
        </p:txBody>
      </p:sp>
      <p:sp>
        <p:nvSpPr>
          <p:cNvPr id="35" name="TextBox 34"/>
          <p:cNvSpPr txBox="1"/>
          <p:nvPr/>
        </p:nvSpPr>
        <p:spPr>
          <a:xfrm>
            <a:off x="2444848" y="4669254"/>
            <a:ext cx="1898552" cy="369332"/>
          </a:xfrm>
          <a:prstGeom prst="rect">
            <a:avLst/>
          </a:prstGeom>
          <a:noFill/>
        </p:spPr>
        <p:txBody>
          <a:bodyPr wrap="none" rtlCol="0">
            <a:spAutoFit/>
          </a:bodyPr>
          <a:lstStyle/>
          <a:p>
            <a:r>
              <a:rPr lang="en-US" altLang="zh-TW" sz="1800" dirty="0" smtClean="0">
                <a:latin typeface="Calibri" charset="0"/>
              </a:rPr>
              <a:t>(1</a:t>
            </a:r>
            <a:r>
              <a:rPr lang="en-US" altLang="zh-TW" sz="1800" dirty="0">
                <a:latin typeface="Calibri" charset="0"/>
              </a:rPr>
              <a:t>+1) / (3+6) = 2/9 </a:t>
            </a:r>
            <a:endParaRPr lang="en-US" sz="1800" dirty="0">
              <a:latin typeface="+mn-lt"/>
            </a:endParaRPr>
          </a:p>
        </p:txBody>
      </p:sp>
      <p:sp>
        <p:nvSpPr>
          <p:cNvPr id="36" name="TextBox 35"/>
          <p:cNvSpPr txBox="1"/>
          <p:nvPr/>
        </p:nvSpPr>
        <p:spPr>
          <a:xfrm>
            <a:off x="5862947" y="2585118"/>
            <a:ext cx="2366653" cy="584776"/>
          </a:xfrm>
          <a:prstGeom prst="rect">
            <a:avLst/>
          </a:prstGeom>
          <a:noFill/>
        </p:spPr>
        <p:txBody>
          <a:bodyPr wrap="none" rtlCol="0">
            <a:spAutoFit/>
          </a:bodyPr>
          <a:lstStyle/>
          <a:p>
            <a:pPr lvl="1"/>
            <a:r>
              <a:rPr lang="en-US" altLang="zh-TW" sz="1600" dirty="0">
                <a:latin typeface="Calibri" charset="0"/>
              </a:rPr>
              <a:t> 3/4 * (3/7)</a:t>
            </a:r>
            <a:r>
              <a:rPr lang="en-US" altLang="zh-TW" sz="1600" baseline="30000" dirty="0">
                <a:latin typeface="Calibri" charset="0"/>
              </a:rPr>
              <a:t>3</a:t>
            </a:r>
            <a:r>
              <a:rPr lang="en-US" altLang="zh-TW" sz="1600" dirty="0">
                <a:latin typeface="Calibri" charset="0"/>
              </a:rPr>
              <a:t> * 1/14 * 1/14 </a:t>
            </a:r>
          </a:p>
          <a:p>
            <a:pPr lvl="1">
              <a:buFont typeface="Wingdings" charset="2"/>
              <a:buNone/>
            </a:pPr>
            <a:r>
              <a:rPr lang="en-US" altLang="zh-TW" sz="1600" dirty="0" smtClean="0">
                <a:latin typeface="Calibri" charset="0"/>
                <a:ea typeface="Arial" charset="0"/>
                <a:cs typeface="Arial" charset="0"/>
              </a:rPr>
              <a:t>	≈ 0.0003</a:t>
            </a:r>
            <a:endParaRPr lang="en-US" altLang="zh-TW" sz="1600" dirty="0">
              <a:latin typeface="Calibri" charset="0"/>
              <a:ea typeface="Arial" charset="0"/>
              <a:cs typeface="Arial" charset="0"/>
            </a:endParaRPr>
          </a:p>
        </p:txBody>
      </p:sp>
      <p:graphicFrame>
        <p:nvGraphicFramePr>
          <p:cNvPr id="38" name="Object 2"/>
          <p:cNvGraphicFramePr>
            <a:graphicFrameLocks noChangeAspect="1"/>
          </p:cNvGraphicFramePr>
          <p:nvPr>
            <p:extLst>
              <p:ext uri="{D42A27DB-BD31-4B8C-83A1-F6EECF244321}">
                <p14:modId xmlns:p14="http://schemas.microsoft.com/office/powerpoint/2010/main" val="1024907398"/>
              </p:ext>
            </p:extLst>
          </p:nvPr>
        </p:nvGraphicFramePr>
        <p:xfrm>
          <a:off x="6158832" y="2701422"/>
          <a:ext cx="223838" cy="140494"/>
        </p:xfrm>
        <a:graphic>
          <a:graphicData uri="http://schemas.openxmlformats.org/presentationml/2006/ole">
            <mc:AlternateContent xmlns:mc="http://schemas.openxmlformats.org/markup-compatibility/2006">
              <mc:Choice xmlns:v="urn:schemas-microsoft-com:vml" Requires="v">
                <p:oleObj spid="_x0000_s36176" name="Equation" r:id="rId10" imgW="152280" imgH="126720" progId="Equation.3">
                  <p:embed/>
                </p:oleObj>
              </mc:Choice>
              <mc:Fallback>
                <p:oleObj name="Equation" r:id="rId10" imgW="152280" imgH="1267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8832" y="2701422"/>
                        <a:ext cx="223838" cy="140494"/>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39" name="Object 2"/>
          <p:cNvGraphicFramePr>
            <a:graphicFrameLocks noChangeAspect="1"/>
          </p:cNvGraphicFramePr>
          <p:nvPr>
            <p:extLst>
              <p:ext uri="{D42A27DB-BD31-4B8C-83A1-F6EECF244321}">
                <p14:modId xmlns:p14="http://schemas.microsoft.com/office/powerpoint/2010/main" val="3081629764"/>
              </p:ext>
            </p:extLst>
          </p:nvPr>
        </p:nvGraphicFramePr>
        <p:xfrm>
          <a:off x="6096000" y="3768222"/>
          <a:ext cx="223838" cy="140494"/>
        </p:xfrm>
        <a:graphic>
          <a:graphicData uri="http://schemas.openxmlformats.org/presentationml/2006/ole">
            <mc:AlternateContent xmlns:mc="http://schemas.openxmlformats.org/markup-compatibility/2006">
              <mc:Choice xmlns:v="urn:schemas-microsoft-com:vml" Requires="v">
                <p:oleObj spid="_x0000_s36177" name="Equation" r:id="rId12" imgW="152280" imgH="126720" progId="Equation.3">
                  <p:embed/>
                </p:oleObj>
              </mc:Choice>
              <mc:Fallback>
                <p:oleObj name="Equation" r:id="rId12" imgW="152280" imgH="1267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3768222"/>
                        <a:ext cx="223838" cy="140494"/>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2" name="Ink 1"/>
              <p14:cNvContentPartPr/>
              <p14:nvPr>
                <p:extLst>
                  <p:ext uri="{42D2F446-02D8-4167-A562-619A0277C38B}">
                    <p15:isNarration xmlns:p15="http://schemas.microsoft.com/office/powerpoint/2012/main" val="1"/>
                  </p:ext>
                </p:extLst>
              </p14:nvPr>
            </p14:nvContentPartPr>
            <p14:xfrm>
              <a:off x="195120" y="212760"/>
              <a:ext cx="8425440" cy="4768920"/>
            </p14:xfrm>
          </p:contentPart>
        </mc:Choice>
        <mc:Fallback xmlns="">
          <p:pic>
            <p:nvPicPr>
              <p:cNvPr id="2" name="Ink 1"/>
              <p:cNvPicPr>
                <a:picLocks noGrp="1" noRot="1" noChangeAspect="1" noMove="1" noResize="1" noEditPoints="1" noAdjustHandles="1" noChangeArrowheads="1" noChangeShapeType="1"/>
              </p:cNvPicPr>
              <p:nvPr/>
            </p:nvPicPr>
            <p:blipFill>
              <a:blip r:embed="rId14"/>
              <a:stretch>
                <a:fillRect/>
              </a:stretch>
            </p:blipFill>
            <p:spPr>
              <a:xfrm>
                <a:off x="188640" y="205920"/>
                <a:ext cx="8434440" cy="4786920"/>
              </a:xfrm>
              <a:prstGeom prst="rect">
                <a:avLst/>
              </a:prstGeom>
            </p:spPr>
          </p:pic>
        </mc:Fallback>
      </mc:AlternateContent>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686800" y="4686300"/>
            <a:ext cx="304800" cy="304800"/>
          </a:xfrm>
          <a:prstGeom prst="rect">
            <a:avLst/>
          </a:prstGeom>
        </p:spPr>
      </p:pic>
    </p:spTree>
    <p:custDataLst>
      <p:tags r:id="rId2"/>
    </p:custDataLst>
    <p:extLst>
      <p:ext uri="{BB962C8B-B14F-4D97-AF65-F5344CB8AC3E}">
        <p14:creationId xmlns:p14="http://schemas.microsoft.com/office/powerpoint/2010/main" val="8377509"/>
      </p:ext>
    </p:extLst>
  </p:cSld>
  <p:clrMapOvr>
    <a:masterClrMapping/>
  </p:clrMapOvr>
  <mc:AlternateContent xmlns:mc="http://schemas.openxmlformats.org/markup-compatibility/2006" xmlns:p14="http://schemas.microsoft.com/office/powerpoint/2010/main">
    <mc:Choice Requires="p14">
      <p:transition spd="slow" p14:dur="2000" advTm="197908"/>
    </mc:Choice>
    <mc:Fallback xmlns="">
      <p:transition spd="slow" advTm="197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1" nodeType="click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8" fill="hold" display="0">
                  <p:stCondLst>
                    <p:cond delay="indefinite"/>
                  </p:stCondLst>
                  <p:endCondLst>
                    <p:cond evt="onStopAudio" delay="0">
                      <p:tgtEl>
                        <p:sldTgt/>
                      </p:tgtEl>
                    </p:cond>
                  </p:endCondLst>
                </p:cTn>
                <p:tgtEl>
                  <p:spTgt spid="3"/>
                </p:tgtEl>
              </p:cMediaNode>
            </p:audio>
          </p:childTnLst>
        </p:cTn>
      </p:par>
    </p:tnLst>
    <p:bldLst>
      <p:bldP spid="10" grpId="0"/>
      <p:bldP spid="40" grpId="1"/>
      <p:bldP spid="7" grpId="0"/>
      <p:bldP spid="8" grpId="0" build="allAtOnce"/>
      <p:bldP spid="13" grpId="0"/>
      <p:bldP spid="24" grpId="0"/>
      <p:bldP spid="29" grpId="0"/>
      <p:bldP spid="30" grpId="0"/>
      <p:bldP spid="32" grpId="0"/>
      <p:bldP spid="33" grpId="0"/>
      <p:bldP spid="34" grpId="0"/>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GB" dirty="0" smtClean="0"/>
              <a:t>Na</a:t>
            </a:r>
            <a:r>
              <a:rPr lang="fr-FR" dirty="0" err="1" smtClean="0"/>
              <a:t>ï</a:t>
            </a:r>
            <a:r>
              <a:rPr lang="en-GB" dirty="0" err="1" smtClean="0"/>
              <a:t>ve</a:t>
            </a:r>
            <a:r>
              <a:rPr lang="en-GB" dirty="0" smtClean="0"/>
              <a:t> Bayes in Spam Filtering</a:t>
            </a:r>
            <a:endParaRPr lang="en-US" dirty="0" smtClean="0"/>
          </a:p>
        </p:txBody>
      </p:sp>
      <p:sp>
        <p:nvSpPr>
          <p:cNvPr id="74755" name="Rectangle 3"/>
          <p:cNvSpPr>
            <a:spLocks noGrp="1" noChangeArrowheads="1"/>
          </p:cNvSpPr>
          <p:nvPr>
            <p:ph sz="quarter" idx="1"/>
          </p:nvPr>
        </p:nvSpPr>
        <p:spPr/>
        <p:txBody>
          <a:bodyPr/>
          <a:lstStyle/>
          <a:p>
            <a:r>
              <a:rPr lang="en-US" dirty="0" err="1" smtClean="0">
                <a:latin typeface="Calibri" charset="0"/>
              </a:rPr>
              <a:t>SpamAssassin</a:t>
            </a:r>
            <a:r>
              <a:rPr lang="en-US" dirty="0" smtClean="0">
                <a:latin typeface="Calibri" charset="0"/>
              </a:rPr>
              <a:t> Features:</a:t>
            </a:r>
          </a:p>
          <a:p>
            <a:pPr lvl="1"/>
            <a:r>
              <a:rPr lang="en-US" sz="1600" dirty="0"/>
              <a:t>Mentions Generic Viagra</a:t>
            </a:r>
          </a:p>
          <a:p>
            <a:pPr lvl="1"/>
            <a:r>
              <a:rPr lang="en-US" sz="1600" dirty="0"/>
              <a:t>Online Pharmacy</a:t>
            </a:r>
          </a:p>
          <a:p>
            <a:pPr lvl="1"/>
            <a:r>
              <a:rPr lang="en-US" sz="1600" dirty="0" smtClean="0"/>
              <a:t>Mentions </a:t>
            </a:r>
            <a:r>
              <a:rPr lang="en-US" sz="1600" dirty="0"/>
              <a:t>millions of (dollar) ((dollar) NN,NNN,NNN.NN)</a:t>
            </a:r>
          </a:p>
          <a:p>
            <a:pPr lvl="1"/>
            <a:r>
              <a:rPr lang="en-US" sz="1600" dirty="0" smtClean="0"/>
              <a:t>Phrase</a:t>
            </a:r>
            <a:r>
              <a:rPr lang="en-US" sz="1600" dirty="0"/>
              <a:t>: impress ... girl</a:t>
            </a:r>
          </a:p>
          <a:p>
            <a:pPr lvl="1"/>
            <a:r>
              <a:rPr lang="en-US" sz="1600" dirty="0"/>
              <a:t>From: starts with many numbers</a:t>
            </a:r>
          </a:p>
          <a:p>
            <a:pPr lvl="1"/>
            <a:r>
              <a:rPr lang="en-US" sz="1600" dirty="0" smtClean="0"/>
              <a:t>Subject </a:t>
            </a:r>
            <a:r>
              <a:rPr lang="en-US" sz="1600" dirty="0"/>
              <a:t>is all capitals</a:t>
            </a:r>
          </a:p>
          <a:p>
            <a:pPr lvl="1"/>
            <a:r>
              <a:rPr lang="en-US" sz="1600" dirty="0"/>
              <a:t>HTML has a low ratio of text to image area</a:t>
            </a:r>
          </a:p>
          <a:p>
            <a:pPr lvl="1"/>
            <a:r>
              <a:rPr lang="en-US" sz="1600" dirty="0"/>
              <a:t>One hundred percent guaranteed</a:t>
            </a:r>
          </a:p>
          <a:p>
            <a:pPr lvl="1"/>
            <a:r>
              <a:rPr lang="en-US" sz="1600" dirty="0"/>
              <a:t>Claims you can be removed from the list</a:t>
            </a:r>
          </a:p>
          <a:p>
            <a:pPr lvl="1"/>
            <a:r>
              <a:rPr lang="en-US" sz="1600" dirty="0"/>
              <a:t>'Prestigious Non-Accredited Universities'		</a:t>
            </a:r>
          </a:p>
          <a:p>
            <a:pPr lvl="1"/>
            <a:r>
              <a:rPr lang="en-US" sz="1600" dirty="0">
                <a:hlinkClick r:id="rId4"/>
              </a:rPr>
              <a:t>http://spamassassin.apache.org/</a:t>
            </a:r>
            <a:r>
              <a:rPr lang="en-US" sz="1600" dirty="0" smtClean="0">
                <a:hlinkClick r:id="rId4"/>
              </a:rPr>
              <a:t>tests_3_3_x.html</a:t>
            </a:r>
            <a:endParaRPr lang="en-US" sz="1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405720" y="870480"/>
              <a:ext cx="1864440" cy="374544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399600" y="866160"/>
                <a:ext cx="1880280" cy="376128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494571486"/>
      </p:ext>
    </p:extLst>
  </p:cSld>
  <p:clrMapOvr>
    <a:masterClrMapping/>
  </p:clrMapOvr>
  <p:transition advTm="285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371600" y="209550"/>
            <a:ext cx="7467600" cy="742950"/>
          </a:xfrm>
        </p:spPr>
        <p:txBody>
          <a:bodyPr/>
          <a:lstStyle/>
          <a:p>
            <a:r>
              <a:rPr lang="en-US" dirty="0" smtClean="0"/>
              <a:t>Summary: Naive Bayes is Not So Naive</a:t>
            </a:r>
          </a:p>
        </p:txBody>
      </p:sp>
      <p:sp>
        <p:nvSpPr>
          <p:cNvPr id="73731" name="Rectangle 3"/>
          <p:cNvSpPr>
            <a:spLocks noGrp="1" noChangeArrowheads="1"/>
          </p:cNvSpPr>
          <p:nvPr>
            <p:ph sz="quarter" idx="1"/>
          </p:nvPr>
        </p:nvSpPr>
        <p:spPr>
          <a:xfrm>
            <a:off x="152400" y="1143000"/>
            <a:ext cx="8763000" cy="3771900"/>
          </a:xfrm>
        </p:spPr>
        <p:txBody>
          <a:bodyPr/>
          <a:lstStyle/>
          <a:p>
            <a:pPr marL="228600" indent="-228600"/>
            <a:r>
              <a:rPr lang="en-US" dirty="0" smtClean="0">
                <a:latin typeface="Calibri" charset="0"/>
              </a:rPr>
              <a:t>Very </a:t>
            </a:r>
            <a:r>
              <a:rPr lang="en-US" dirty="0">
                <a:latin typeface="Calibri" charset="0"/>
              </a:rPr>
              <a:t>Fast, low storage requirements</a:t>
            </a:r>
          </a:p>
          <a:p>
            <a:pPr marL="228600" indent="-228600"/>
            <a:r>
              <a:rPr lang="en-US" dirty="0" smtClean="0">
                <a:latin typeface="Calibri" charset="0"/>
              </a:rPr>
              <a:t>Robust to Irrelevant Features</a:t>
            </a:r>
          </a:p>
          <a:p>
            <a:pPr marL="571500" lvl="1" indent="-165100">
              <a:lnSpc>
                <a:spcPct val="90000"/>
              </a:lnSpc>
              <a:buFont typeface="Wingdings" charset="2"/>
              <a:buNone/>
            </a:pPr>
            <a:r>
              <a:rPr lang="en-US" dirty="0" smtClean="0">
                <a:latin typeface="Calibri" charset="0"/>
              </a:rPr>
              <a:t>	</a:t>
            </a:r>
            <a:r>
              <a:rPr lang="en-US" sz="1800" dirty="0" smtClean="0">
                <a:latin typeface="Calibri" charset="0"/>
              </a:rPr>
              <a:t>Irrelevant Features cancel each other without affecting results</a:t>
            </a:r>
          </a:p>
          <a:p>
            <a:pPr marL="228600" indent="-228600"/>
            <a:r>
              <a:rPr lang="en-US" dirty="0" smtClean="0">
                <a:latin typeface="Calibri" charset="0"/>
              </a:rPr>
              <a:t>Very good in domains with many equally important features</a:t>
            </a:r>
          </a:p>
          <a:p>
            <a:pPr marL="571500" lvl="1" indent="-165100">
              <a:buFont typeface="Wingdings" charset="2"/>
              <a:buNone/>
            </a:pPr>
            <a:r>
              <a:rPr lang="en-US" dirty="0" smtClean="0">
                <a:latin typeface="Calibri" charset="0"/>
              </a:rPr>
              <a:t>	</a:t>
            </a:r>
            <a:r>
              <a:rPr lang="en-US" sz="1800" dirty="0" smtClean="0">
                <a:latin typeface="Calibri" charset="0"/>
              </a:rPr>
              <a:t>Decision Trees suffer from </a:t>
            </a:r>
            <a:r>
              <a:rPr lang="en-US" sz="1800" i="1" dirty="0" smtClean="0">
                <a:latin typeface="Calibri" charset="0"/>
              </a:rPr>
              <a:t>fragmentation</a:t>
            </a:r>
            <a:r>
              <a:rPr lang="en-US" sz="1800" dirty="0" smtClean="0">
                <a:latin typeface="Calibri" charset="0"/>
              </a:rPr>
              <a:t> in such cases – especially if little data</a:t>
            </a:r>
          </a:p>
          <a:p>
            <a:pPr marL="228600" indent="-228600"/>
            <a:r>
              <a:rPr lang="en-US" dirty="0" smtClean="0">
                <a:latin typeface="Calibri" charset="0"/>
              </a:rPr>
              <a:t>Optimal if the independence </a:t>
            </a:r>
            <a:r>
              <a:rPr lang="en-US" dirty="0">
                <a:latin typeface="Calibri" charset="0"/>
              </a:rPr>
              <a:t>a</a:t>
            </a:r>
            <a:r>
              <a:rPr lang="en-US" dirty="0" smtClean="0">
                <a:latin typeface="Calibri" charset="0"/>
              </a:rPr>
              <a:t>ssumptions hold: </a:t>
            </a:r>
            <a:r>
              <a:rPr lang="en-US" sz="2000" dirty="0" smtClean="0">
                <a:latin typeface="Calibri" charset="0"/>
              </a:rPr>
              <a:t>If assumed independence is correct, then it is the Bayes Optimal Classifier for problem</a:t>
            </a:r>
            <a:endParaRPr lang="en-US" dirty="0" smtClean="0">
              <a:latin typeface="Calibri" charset="0"/>
            </a:endParaRPr>
          </a:p>
          <a:p>
            <a:pPr marL="228600" indent="-228600"/>
            <a:r>
              <a:rPr lang="en-US" dirty="0" smtClean="0">
                <a:latin typeface="Calibri" charset="0"/>
              </a:rPr>
              <a:t>A </a:t>
            </a:r>
            <a:r>
              <a:rPr lang="en-US" dirty="0">
                <a:latin typeface="Calibri" charset="0"/>
              </a:rPr>
              <a:t>good dependable baseline for text </a:t>
            </a:r>
            <a:r>
              <a:rPr lang="en-US" dirty="0" smtClean="0">
                <a:latin typeface="Calibri" charset="0"/>
              </a:rPr>
              <a:t>classification</a:t>
            </a:r>
          </a:p>
          <a:p>
            <a:pPr marL="571500" lvl="1"/>
            <a:r>
              <a:rPr lang="en-US" sz="2400" b="1" dirty="0">
                <a:solidFill>
                  <a:srgbClr val="FF0000"/>
                </a:solidFill>
                <a:latin typeface="Calibri" charset="0"/>
              </a:rPr>
              <a:t>B</a:t>
            </a:r>
            <a:r>
              <a:rPr lang="en-US" sz="2400" b="1" dirty="0" smtClean="0">
                <a:solidFill>
                  <a:srgbClr val="FF0000"/>
                </a:solidFill>
                <a:latin typeface="Calibri" charset="0"/>
              </a:rPr>
              <a:t>ut we will see other classifiers that give better accuracy</a:t>
            </a:r>
            <a:endParaRPr lang="en-US" sz="2400" b="1" dirty="0">
              <a:solidFill>
                <a:srgbClr val="FF0000"/>
              </a:solidFill>
              <a:latin typeface="Calibri" charset="0"/>
            </a:endParaRPr>
          </a:p>
          <a:p>
            <a:pPr marL="228600" indent="-228600"/>
            <a:endParaRPr lang="en-US" dirty="0" smtClean="0">
              <a:latin typeface="Calibri"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553320" y="1575000"/>
              <a:ext cx="7377480" cy="259884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547920" y="1569600"/>
                <a:ext cx="7389000" cy="26143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80412672"/>
      </p:ext>
    </p:extLst>
  </p:cSld>
  <p:clrMapOvr>
    <a:masterClrMapping/>
  </p:clrMapOvr>
  <p:transition advTm="777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3731">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731">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Multinomial Na</a:t>
            </a:r>
            <a:r>
              <a:rPr lang="fr-FR" sz="3600" dirty="0" err="1" smtClean="0">
                <a:solidFill>
                  <a:srgbClr val="A4001D"/>
                </a:solidFill>
                <a:latin typeface="Calibri"/>
                <a:ea typeface="ＭＳ Ｐゴシック" charset="0"/>
                <a:cs typeface="Calibri"/>
              </a:rPr>
              <a:t>ï</a:t>
            </a:r>
            <a:r>
              <a:rPr lang="en-US" sz="3600" dirty="0" err="1" smtClean="0">
                <a:solidFill>
                  <a:srgbClr val="A4001D"/>
                </a:solidFill>
                <a:latin typeface="Calibri"/>
                <a:ea typeface="ＭＳ Ｐゴシック" charset="0"/>
                <a:cs typeface="Calibri"/>
              </a:rPr>
              <a:t>ve</a:t>
            </a:r>
            <a:r>
              <a:rPr lang="en-US" sz="3600" dirty="0" smtClean="0">
                <a:solidFill>
                  <a:srgbClr val="A4001D"/>
                </a:solidFill>
                <a:latin typeface="Calibri"/>
                <a:ea typeface="ＭＳ Ｐゴシック" charset="0"/>
                <a:cs typeface="Calibri"/>
              </a:rPr>
              <a:t> Bayes: A </a:t>
            </a:r>
            <a:r>
              <a:rPr lang="en-US" sz="3600" dirty="0">
                <a:solidFill>
                  <a:srgbClr val="A4001D"/>
                </a:solidFill>
                <a:latin typeface="Calibri"/>
                <a:ea typeface="ＭＳ Ｐゴシック" charset="0"/>
                <a:cs typeface="Calibri"/>
              </a:rPr>
              <a:t>W</a:t>
            </a:r>
            <a:r>
              <a:rPr lang="en-US" sz="3600" dirty="0" smtClean="0">
                <a:solidFill>
                  <a:srgbClr val="A4001D"/>
                </a:solidFill>
                <a:latin typeface="Calibri"/>
                <a:ea typeface="ＭＳ Ｐゴシック" charset="0"/>
                <a:cs typeface="Calibri"/>
              </a:rPr>
              <a:t>orked </a:t>
            </a:r>
            <a:r>
              <a:rPr lang="en-US" sz="3600" dirty="0">
                <a:solidFill>
                  <a:srgbClr val="A4001D"/>
                </a:solidFill>
                <a:latin typeface="Calibri"/>
                <a:ea typeface="ＭＳ Ｐゴシック" charset="0"/>
                <a:cs typeface="Calibri"/>
              </a:rPr>
              <a:t>E</a:t>
            </a:r>
            <a:r>
              <a:rPr lang="en-US" sz="3600" dirty="0" smtClean="0">
                <a:solidFill>
                  <a:srgbClr val="A4001D"/>
                </a:solidFill>
                <a:latin typeface="Calibri"/>
                <a:ea typeface="ＭＳ Ｐゴシック" charset="0"/>
                <a:cs typeface="Calibri"/>
              </a:rPr>
              <a:t>xample</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852616472"/>
      </p:ext>
    </p:extLst>
  </p:cSld>
  <p:clrMapOvr>
    <a:masterClrMapping/>
  </p:clrMapOvr>
  <p:transition advTm="11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438150"/>
            <a:ext cx="4680520" cy="1371600"/>
          </a:xfrm>
        </p:spPr>
        <p:txBody>
          <a:bodyPr/>
          <a:lstStyle/>
          <a:p>
            <a:r>
              <a:rPr lang="en-US" sz="4000" dirty="0">
                <a:latin typeface="Calibri (Headings)"/>
                <a:cs typeface="Calibri (Headings)"/>
              </a:rPr>
              <a:t>Text Classification and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p>
        </p:txBody>
      </p:sp>
      <p:sp>
        <p:nvSpPr>
          <p:cNvPr id="6" name="Subtitle 5"/>
          <p:cNvSpPr>
            <a:spLocks noGrp="1"/>
          </p:cNvSpPr>
          <p:nvPr>
            <p:ph type="subTitle" idx="1"/>
          </p:nvPr>
        </p:nvSpPr>
        <p:spPr/>
        <p:txBody>
          <a:bodyPr/>
          <a:lstStyle/>
          <a:p>
            <a:r>
              <a:rPr lang="en-US" sz="3200" dirty="0" smtClean="0">
                <a:solidFill>
                  <a:srgbClr val="A4001D"/>
                </a:solidFill>
                <a:ea typeface="ＭＳ Ｐゴシック" charset="0"/>
                <a:cs typeface="Calibri"/>
              </a:rPr>
              <a:t>Precision, Recall, and the F measure</a:t>
            </a:r>
            <a:endParaRPr lang="en-US" sz="3200" dirty="0">
              <a:solidFill>
                <a:srgbClr val="A4001D"/>
              </a:solidFill>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366809282"/>
      </p:ext>
    </p:extLst>
  </p:cSld>
  <p:clrMapOvr>
    <a:masterClrMapping/>
  </p:clrMapOvr>
  <mc:AlternateContent xmlns:mc="http://schemas.openxmlformats.org/markup-compatibility/2006" xmlns:p14="http://schemas.microsoft.com/office/powerpoint/2010/main">
    <mc:Choice Requires="p14">
      <p:transition spd="slow" p14:dur="2000" advTm="2299"/>
    </mc:Choice>
    <mc:Fallback xmlns="">
      <p:transition spd="slow" advTm="2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smtClean="0">
                <a:ea typeface="ＭＳ Ｐゴシック" charset="0"/>
                <a:cs typeface="ＭＳ Ｐゴシック" charset="0"/>
              </a:rPr>
              <a:t>The 2-by-2 contingency table</a:t>
            </a:r>
            <a:endParaRPr lang="en-US" dirty="0">
              <a:ea typeface="ＭＳ Ｐゴシック" charset="0"/>
              <a:cs typeface="ＭＳ Ｐゴシック" charset="0"/>
            </a:endParaRPr>
          </a:p>
        </p:txBody>
      </p:sp>
      <p:graphicFrame>
        <p:nvGraphicFramePr>
          <p:cNvPr id="188420" name="Group 4"/>
          <p:cNvGraphicFramePr>
            <a:graphicFrameLocks noGrp="1"/>
          </p:cNvGraphicFramePr>
          <p:nvPr>
            <p:extLst>
              <p:ext uri="{D42A27DB-BD31-4B8C-83A1-F6EECF244321}">
                <p14:modId xmlns:p14="http://schemas.microsoft.com/office/powerpoint/2010/main" val="1175069005"/>
              </p:ext>
            </p:extLst>
          </p:nvPr>
        </p:nvGraphicFramePr>
        <p:xfrm>
          <a:off x="1447800" y="1504950"/>
          <a:ext cx="6172200" cy="130302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tp</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258120" y="1162800"/>
              <a:ext cx="7264080" cy="334728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249120" y="1154880"/>
                <a:ext cx="7285320" cy="336060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127794806"/>
      </p:ext>
    </p:extLst>
  </p:cSld>
  <p:clrMapOvr>
    <a:masterClrMapping/>
  </p:clrMapOvr>
  <mc:AlternateContent xmlns:mc="http://schemas.openxmlformats.org/markup-compatibility/2006" xmlns:p14="http://schemas.microsoft.com/office/powerpoint/2010/main">
    <mc:Choice Requires="p14">
      <p:transition spd="slow" p14:dur="2000" advTm="90101"/>
    </mc:Choice>
    <mc:Fallback xmlns="">
      <p:transition spd="slow" advTm="90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Precision and recall</a:t>
            </a:r>
          </a:p>
        </p:txBody>
      </p:sp>
      <p:sp>
        <p:nvSpPr>
          <p:cNvPr id="65538" name="Rectangle 3"/>
          <p:cNvSpPr>
            <a:spLocks noGrp="1" noChangeArrowheads="1"/>
          </p:cNvSpPr>
          <p:nvPr>
            <p:ph type="body" idx="1"/>
          </p:nvPr>
        </p:nvSpPr>
        <p:spPr/>
        <p:txBody>
          <a:bodyPr/>
          <a:lstStyle/>
          <a:p>
            <a:pPr eaLnBrk="1" hangingPunct="1"/>
            <a:r>
              <a:rPr lang="en-US" b="1" dirty="0">
                <a:ea typeface="ＭＳ Ｐゴシック" charset="0"/>
                <a:cs typeface="ＭＳ Ｐゴシック" charset="0"/>
              </a:rPr>
              <a:t>Precision</a:t>
            </a:r>
            <a:r>
              <a:rPr lang="en-US" dirty="0">
                <a:ea typeface="ＭＳ Ｐゴシック" charset="0"/>
                <a:cs typeface="ＭＳ Ｐゴシック" charset="0"/>
              </a:rPr>
              <a:t>: % of selected items that are correct</a:t>
            </a:r>
            <a:br>
              <a:rPr lang="en-US" dirty="0">
                <a:ea typeface="ＭＳ Ｐゴシック" charset="0"/>
                <a:cs typeface="ＭＳ Ｐゴシック" charset="0"/>
              </a:rPr>
            </a:br>
            <a:r>
              <a:rPr lang="en-US" b="1" dirty="0" smtClean="0">
                <a:ea typeface="ＭＳ Ｐゴシック" charset="0"/>
                <a:cs typeface="ＭＳ Ｐゴシック" charset="0"/>
              </a:rPr>
              <a:t>Recall</a:t>
            </a:r>
            <a:r>
              <a:rPr lang="en-US" dirty="0">
                <a:ea typeface="ＭＳ Ｐゴシック" charset="0"/>
                <a:cs typeface="ＭＳ Ｐゴシック" charset="0"/>
              </a:rPr>
              <a:t>: % of correct items that are </a:t>
            </a:r>
            <a:r>
              <a:rPr lang="en-US" dirty="0" smtClean="0">
                <a:ea typeface="ＭＳ Ｐゴシック" charset="0"/>
                <a:cs typeface="ＭＳ Ｐゴシック" charset="0"/>
              </a:rPr>
              <a:t>selected</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graphicFrame>
        <p:nvGraphicFramePr>
          <p:cNvPr id="188420" name="Group 4"/>
          <p:cNvGraphicFramePr>
            <a:graphicFrameLocks noGrp="1"/>
          </p:cNvGraphicFramePr>
          <p:nvPr>
            <p:extLst>
              <p:ext uri="{D42A27DB-BD31-4B8C-83A1-F6EECF244321}">
                <p14:modId xmlns:p14="http://schemas.microsoft.com/office/powerpoint/2010/main" val="3801760762"/>
              </p:ext>
            </p:extLst>
          </p:nvPr>
        </p:nvGraphicFramePr>
        <p:xfrm>
          <a:off x="1447800" y="3695700"/>
          <a:ext cx="6172200" cy="112014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tp</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p14:cNvContentPartPr/>
              <p14:nvPr>
                <p:extLst>
                  <p:ext uri="{42D2F446-02D8-4167-A562-619A0277C38B}">
                    <p15:isNarration xmlns:p15="http://schemas.microsoft.com/office/powerpoint/2012/main" val="1"/>
                  </p:ext>
                </p:extLst>
              </p14:nvPr>
            </p14:nvContentPartPr>
            <p14:xfrm>
              <a:off x="666720" y="773640"/>
              <a:ext cx="8117280" cy="2626200"/>
            </p14:xfrm>
          </p:contentPart>
        </mc:Choice>
        <mc:Fallback>
          <p:pic>
            <p:nvPicPr>
              <p:cNvPr id="4" name="Ink 3"/>
              <p:cNvPicPr>
                <a:picLocks noGrp="1" noRot="1" noChangeAspect="1" noMove="1" noResize="1" noEditPoints="1" noAdjustHandles="1" noChangeArrowheads="1" noChangeShapeType="1"/>
              </p:cNvPicPr>
              <p:nvPr/>
            </p:nvPicPr>
            <p:blipFill>
              <a:blip r:embed="rId6"/>
              <a:stretch>
                <a:fillRect/>
              </a:stretch>
            </p:blipFill>
            <p:spPr>
              <a:xfrm>
                <a:off x="658080" y="765360"/>
                <a:ext cx="8132040" cy="2647080"/>
              </a:xfrm>
              <a:prstGeom prst="rect">
                <a:avLst/>
              </a:prstGeom>
            </p:spPr>
          </p:pic>
        </mc:Fallback>
      </mc:AlternateContent>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47125" y="4746625"/>
            <a:ext cx="244475" cy="244475"/>
          </a:xfrm>
          <a:prstGeom prst="rect">
            <a:avLst/>
          </a:prstGeom>
        </p:spPr>
      </p:pic>
    </p:spTree>
    <p:extLst>
      <p:ext uri="{BB962C8B-B14F-4D97-AF65-F5344CB8AC3E}">
        <p14:creationId xmlns:p14="http://schemas.microsoft.com/office/powerpoint/2010/main" val="1646803845"/>
      </p:ext>
    </p:extLst>
  </p:cSld>
  <p:clrMapOvr>
    <a:masterClrMapping/>
  </p:clrMapOvr>
  <mc:AlternateContent xmlns:mc="http://schemas.openxmlformats.org/markup-compatibility/2006">
    <mc:Choice xmlns:p14="http://schemas.microsoft.com/office/powerpoint/2010/main" Requires="p14">
      <p:transition spd="slow" p14:dur="2000" advTm="94270"/>
    </mc:Choice>
    <mc:Fallback>
      <p:transition spd="slow" advTm="9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smtClean="0"/>
              <a:t>A combined measure: F</a:t>
            </a:r>
            <a:endParaRPr lang="en-US" dirty="0"/>
          </a:p>
        </p:txBody>
      </p:sp>
      <p:sp>
        <p:nvSpPr>
          <p:cNvPr id="67586" name="Rectangle 3"/>
          <p:cNvSpPr>
            <a:spLocks noGrp="1" noChangeArrowheads="1"/>
          </p:cNvSpPr>
          <p:nvPr>
            <p:ph type="body" idx="1"/>
          </p:nvPr>
        </p:nvSpPr>
        <p:spPr/>
        <p:txBody>
          <a:bodyPr/>
          <a:lstStyle/>
          <a:p>
            <a:r>
              <a:rPr lang="en-US" dirty="0" smtClean="0"/>
              <a:t>A combined measure that assesses the P/R tradeoff is F measure (weighted harmonic mean):</a:t>
            </a:r>
          </a:p>
          <a:p>
            <a:endParaRPr lang="en-US" dirty="0" smtClean="0"/>
          </a:p>
          <a:p>
            <a:endParaRPr lang="en-US" dirty="0" smtClean="0"/>
          </a:p>
          <a:p>
            <a:endParaRPr lang="en-US" dirty="0" smtClean="0"/>
          </a:p>
          <a:p>
            <a:r>
              <a:rPr lang="en-US" dirty="0" smtClean="0"/>
              <a:t>The harmonic mean is a very conservative average</a:t>
            </a:r>
          </a:p>
          <a:p>
            <a:r>
              <a:rPr lang="en-US" dirty="0" smtClean="0"/>
              <a:t>People usually use balanced F1 measure</a:t>
            </a:r>
          </a:p>
          <a:p>
            <a:pPr lvl="1"/>
            <a:r>
              <a:rPr lang="en-US" dirty="0" smtClean="0"/>
              <a:t>  i.e., with </a:t>
            </a:r>
            <a:r>
              <a:rPr lang="en-US" dirty="0" smtClean="0">
                <a:sym typeface="Symbol" charset="0"/>
              </a:rPr>
              <a:t></a:t>
            </a:r>
            <a:r>
              <a:rPr lang="en-US" dirty="0" smtClean="0"/>
              <a:t> = 1 (that is, </a:t>
            </a:r>
            <a:r>
              <a:rPr lang="en-US" dirty="0" smtClean="0">
                <a:sym typeface="Symbol" charset="0"/>
              </a:rPr>
              <a:t> = ½):   		     </a:t>
            </a:r>
            <a:r>
              <a:rPr lang="en-US" i="1" dirty="0" smtClean="0">
                <a:sym typeface="Symbol" charset="0"/>
              </a:rPr>
              <a:t>F</a:t>
            </a:r>
            <a:r>
              <a:rPr lang="en-US" dirty="0" smtClean="0">
                <a:sym typeface="Symbol" charset="0"/>
              </a:rPr>
              <a:t> = 2</a:t>
            </a:r>
            <a:r>
              <a:rPr lang="en-US" i="1" dirty="0" smtClean="0">
                <a:sym typeface="Symbol" charset="0"/>
              </a:rPr>
              <a:t>PR</a:t>
            </a:r>
            <a:r>
              <a:rPr lang="en-US" dirty="0" smtClean="0">
                <a:sym typeface="Symbol" charset="0"/>
              </a:rPr>
              <a:t>/(</a:t>
            </a:r>
            <a:r>
              <a:rPr lang="en-US" i="1" dirty="0" smtClean="0">
                <a:sym typeface="Symbol" charset="0"/>
              </a:rPr>
              <a:t>P</a:t>
            </a:r>
            <a:r>
              <a:rPr lang="en-US" dirty="0" smtClean="0">
                <a:sym typeface="Symbol" charset="0"/>
              </a:rPr>
              <a:t>+</a:t>
            </a:r>
            <a:r>
              <a:rPr lang="en-US" i="1" dirty="0" smtClean="0">
                <a:sym typeface="Symbol" charset="0"/>
              </a:rPr>
              <a:t>R</a:t>
            </a:r>
            <a:r>
              <a:rPr lang="en-US" dirty="0" smtClean="0">
                <a:sym typeface="Symbol" charset="0"/>
              </a:rPr>
              <a:t>)</a:t>
            </a:r>
            <a:endParaRPr lang="en-US" dirty="0" smtClean="0"/>
          </a:p>
        </p:txBody>
      </p:sp>
      <p:graphicFrame>
        <p:nvGraphicFramePr>
          <p:cNvPr id="67587" name="Object 2"/>
          <p:cNvGraphicFramePr>
            <a:graphicFrameLocks noChangeAspect="1"/>
          </p:cNvGraphicFramePr>
          <p:nvPr>
            <p:extLst>
              <p:ext uri="{D42A27DB-BD31-4B8C-83A1-F6EECF244321}">
                <p14:modId xmlns:p14="http://schemas.microsoft.com/office/powerpoint/2010/main" val="1204514945"/>
              </p:ext>
            </p:extLst>
          </p:nvPr>
        </p:nvGraphicFramePr>
        <p:xfrm>
          <a:off x="2057400" y="2190750"/>
          <a:ext cx="4191000" cy="1219200"/>
        </p:xfrm>
        <a:graphic>
          <a:graphicData uri="http://schemas.openxmlformats.org/presentationml/2006/ole">
            <mc:AlternateContent xmlns:mc="http://schemas.openxmlformats.org/markup-compatibility/2006">
              <mc:Choice xmlns:v="urn:schemas-microsoft-com:vml" Requires="v">
                <p:oleObj spid="_x0000_s42023" name="Equation" r:id="rId6" imgW="2084400" imgH="594000" progId="Equation.3">
                  <p:embed/>
                </p:oleObj>
              </mc:Choice>
              <mc:Fallback>
                <p:oleObj name="Equation" r:id="rId6" imgW="2084400" imgH="594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2190750"/>
                        <a:ext cx="4191000" cy="12192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p14:cNvContentPartPr/>
              <p14:nvPr>
                <p:extLst>
                  <p:ext uri="{42D2F446-02D8-4167-A562-619A0277C38B}">
                    <p15:isNarration xmlns:p15="http://schemas.microsoft.com/office/powerpoint/2012/main" val="1"/>
                  </p:ext>
                </p:extLst>
              </p14:nvPr>
            </p14:nvContentPartPr>
            <p14:xfrm>
              <a:off x="2131560" y="1979640"/>
              <a:ext cx="6689880" cy="2889360"/>
            </p14:xfrm>
          </p:contentPart>
        </mc:Choice>
        <mc:Fallback xmlns="">
          <p:pic>
            <p:nvPicPr>
              <p:cNvPr id="2" name="Ink 1"/>
              <p:cNvPicPr>
                <a:picLocks noGrp="1" noRot="1" noChangeAspect="1" noMove="1" noResize="1" noEditPoints="1" noAdjustHandles="1" noChangeArrowheads="1" noChangeShapeType="1"/>
              </p:cNvPicPr>
              <p:nvPr/>
            </p:nvPicPr>
            <p:blipFill>
              <a:blip r:embed="rId9"/>
              <a:stretch>
                <a:fillRect/>
              </a:stretch>
            </p:blipFill>
            <p:spPr>
              <a:xfrm>
                <a:off x="2118600" y="1968120"/>
                <a:ext cx="6715080" cy="29095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90278966"/>
      </p:ext>
    </p:extLst>
  </p:cSld>
  <p:clrMapOvr>
    <a:masterClrMapping/>
  </p:clrMapOvr>
  <mc:AlternateContent xmlns:mc="http://schemas.openxmlformats.org/markup-compatibility/2006" xmlns:p14="http://schemas.microsoft.com/office/powerpoint/2010/main">
    <mc:Choice Requires="p14">
      <p:transition spd="slow" p14:dur="2000" advTm="69249"/>
    </mc:Choice>
    <mc:Fallback xmlns="">
      <p:transition spd="slow" advTm="6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438150"/>
            <a:ext cx="4680520" cy="1371600"/>
          </a:xfrm>
        </p:spPr>
        <p:txBody>
          <a:bodyPr/>
          <a:lstStyle/>
          <a:p>
            <a:r>
              <a:rPr lang="en-US" sz="4000" dirty="0">
                <a:latin typeface="Calibri (Headings)"/>
                <a:cs typeface="Calibri (Headings)"/>
              </a:rPr>
              <a:t>Text Classification and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p>
        </p:txBody>
      </p:sp>
      <p:sp>
        <p:nvSpPr>
          <p:cNvPr id="6" name="Subtitle 5"/>
          <p:cNvSpPr>
            <a:spLocks noGrp="1"/>
          </p:cNvSpPr>
          <p:nvPr>
            <p:ph type="subTitle" idx="1"/>
          </p:nvPr>
        </p:nvSpPr>
        <p:spPr/>
        <p:txBody>
          <a:bodyPr/>
          <a:lstStyle/>
          <a:p>
            <a:r>
              <a:rPr lang="en-US" sz="3200" dirty="0" smtClean="0">
                <a:solidFill>
                  <a:srgbClr val="A4001D"/>
                </a:solidFill>
                <a:ea typeface="ＭＳ Ｐゴシック" charset="0"/>
                <a:cs typeface="Calibri"/>
              </a:rPr>
              <a:t>Precision, Recall, and the F measure</a:t>
            </a:r>
            <a:endParaRPr lang="en-US" sz="3200" dirty="0">
              <a:solidFill>
                <a:srgbClr val="A4001D"/>
              </a:solidFill>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307854210"/>
      </p:ext>
    </p:extLst>
  </p:cSld>
  <p:clrMapOvr>
    <a:masterClrMapping/>
  </p:clrMapOvr>
  <mc:AlternateContent xmlns:mc="http://schemas.openxmlformats.org/markup-compatibility/2006" xmlns:p14="http://schemas.microsoft.com/office/powerpoint/2010/main">
    <mc:Choice Requires="p14">
      <p:transition spd="slow" p14:dur="2000" advTm="1209"/>
    </mc:Choice>
    <mc:Fallback xmlns="">
      <p:transition spd="slow" advTm="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or negative movie review?</a:t>
            </a:r>
            <a:endParaRPr lang="en-US" dirty="0"/>
          </a:p>
        </p:txBody>
      </p:sp>
      <p:sp>
        <p:nvSpPr>
          <p:cNvPr id="3" name="Content Placeholder 2"/>
          <p:cNvSpPr>
            <a:spLocks noGrp="1"/>
          </p:cNvSpPr>
          <p:nvPr>
            <p:ph idx="1"/>
          </p:nvPr>
        </p:nvSpPr>
        <p:spPr>
          <a:xfrm>
            <a:off x="762000" y="1352550"/>
            <a:ext cx="7924800" cy="3333750"/>
          </a:xfrm>
        </p:spPr>
        <p:txBody>
          <a:bodyPr/>
          <a:lstStyle/>
          <a:p>
            <a:r>
              <a:rPr lang="en-US" dirty="0" smtClean="0"/>
              <a:t>unbelievably </a:t>
            </a:r>
            <a:r>
              <a:rPr lang="en-US" dirty="0"/>
              <a:t>disappointing </a:t>
            </a:r>
            <a:endParaRPr lang="en-US" dirty="0" smtClean="0"/>
          </a:p>
          <a:p>
            <a:r>
              <a:rPr lang="en-US" dirty="0" smtClean="0"/>
              <a:t>Full of </a:t>
            </a:r>
            <a:r>
              <a:rPr lang="en-US" dirty="0"/>
              <a:t>zany characters and richly applied satire, and some great plot </a:t>
            </a:r>
            <a:r>
              <a:rPr lang="en-US" dirty="0" smtClean="0"/>
              <a:t>twists</a:t>
            </a:r>
          </a:p>
          <a:p>
            <a:r>
              <a:rPr lang="en-US" dirty="0"/>
              <a:t> this is the greatest screwball comedy ever </a:t>
            </a:r>
            <a:r>
              <a:rPr lang="en-US" dirty="0" smtClean="0"/>
              <a:t>filmed</a:t>
            </a:r>
          </a:p>
          <a:p>
            <a:r>
              <a:rPr lang="en-US" dirty="0"/>
              <a:t> It was pathetic. The worst part about it was the boxing scenes.</a:t>
            </a:r>
          </a:p>
          <a:p>
            <a:endParaRPr lang="en-US" dirty="0" smtClean="0"/>
          </a:p>
          <a:p>
            <a:endParaRPr lang="en-US"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dirty="0"/>
          </a:p>
        </p:txBody>
      </p:sp>
      <p:pic>
        <p:nvPicPr>
          <p:cNvPr id="5" name="Picture 4" descr="Thumbs-down-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9" name="Ink 8"/>
              <p14:cNvContentPartPr/>
              <p14:nvPr>
                <p:extLst>
                  <p:ext uri="{42D2F446-02D8-4167-A562-619A0277C38B}">
                    <p15:isNarration xmlns:p15="http://schemas.microsoft.com/office/powerpoint/2012/main" val="1"/>
                  </p:ext>
                </p:extLst>
              </p14:nvPr>
            </p14:nvContentPartPr>
            <p14:xfrm>
              <a:off x="261000" y="1246680"/>
              <a:ext cx="522360" cy="1685160"/>
            </p14:xfrm>
          </p:contentPart>
        </mc:Choice>
        <mc:Fallback xmlns="">
          <p:pic>
            <p:nvPicPr>
              <p:cNvPr id="9" name="Ink 8"/>
              <p:cNvPicPr>
                <a:picLocks noGrp="1" noRot="1" noChangeAspect="1" noMove="1" noResize="1" noEditPoints="1" noAdjustHandles="1" noChangeArrowheads="1" noChangeShapeType="1"/>
              </p:cNvPicPr>
              <p:nvPr/>
            </p:nvPicPr>
            <p:blipFill>
              <a:blip r:embed="rId8"/>
              <a:stretch>
                <a:fillRect/>
              </a:stretch>
            </p:blipFill>
            <p:spPr>
              <a:xfrm>
                <a:off x="251640" y="1237680"/>
                <a:ext cx="537840" cy="1700280"/>
              </a:xfrm>
              <a:prstGeom prst="rect">
                <a:avLst/>
              </a:prstGeom>
            </p:spPr>
          </p:pic>
        </mc:Fallback>
      </mc:AlternateContent>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778539676"/>
      </p:ext>
    </p:extLst>
  </p:cSld>
  <p:clrMapOvr>
    <a:masterClrMapping/>
  </p:clrMapOvr>
  <mc:AlternateContent xmlns:mc="http://schemas.openxmlformats.org/markup-compatibility/2006" xmlns:p14="http://schemas.microsoft.com/office/powerpoint/2010/main">
    <mc:Choice Requires="p14">
      <p:transition spd="slow" p14:dur="2000" advTm="46804"/>
    </mc:Choice>
    <mc:Fallback xmlns="">
      <p:transition spd="slow" advTm="46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Evaluation</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309153014"/>
      </p:ext>
    </p:extLst>
  </p:cSld>
  <p:clrMapOvr>
    <a:masterClrMapping/>
  </p:clrMapOvr>
  <p:transition advTm="2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200">
                <a:solidFill>
                  <a:srgbClr val="898989"/>
                </a:solidFill>
                <a:latin typeface="Calibri" charset="0"/>
              </a:rPr>
              <a:pPr eaLnBrk="1" hangingPunct="1"/>
              <a:t>51</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smtClean="0">
                <a:latin typeface="Calibri" charset="0"/>
                <a:ea typeface="ＭＳ Ｐゴシック" charset="0"/>
                <a:cs typeface="ＭＳ Ｐゴシック" charset="0"/>
              </a:rPr>
              <a:t>More </a:t>
            </a:r>
            <a:r>
              <a:rPr lang="en-US" dirty="0">
                <a:latin typeface="Calibri" charset="0"/>
                <a:ea typeface="ＭＳ Ｐゴシック" charset="0"/>
                <a:cs typeface="ＭＳ Ｐゴシック" charset="0"/>
              </a:rPr>
              <a:t>Than Two </a:t>
            </a:r>
            <a:r>
              <a:rPr lang="en-US" dirty="0" smtClean="0">
                <a:latin typeface="Calibri" charset="0"/>
                <a:ea typeface="ＭＳ Ｐゴシック" charset="0"/>
                <a:cs typeface="ＭＳ Ｐゴシック" charset="0"/>
              </a:rPr>
              <a:t>Classes: </a:t>
            </a:r>
            <a:br>
              <a:rPr lang="en-US" dirty="0" smtClean="0">
                <a:latin typeface="Calibri" charset="0"/>
                <a:ea typeface="ＭＳ Ｐゴシック" charset="0"/>
                <a:cs typeface="ＭＳ Ｐゴシック" charset="0"/>
              </a:rPr>
            </a:br>
            <a:r>
              <a:rPr lang="en-US" dirty="0" smtClean="0">
                <a:latin typeface="Calibri" charset="0"/>
                <a:ea typeface="ＭＳ Ｐゴシック" charset="0"/>
                <a:cs typeface="ＭＳ Ｐゴシック" charset="0"/>
              </a:rPr>
              <a:t>Sets of binary classifiers</a:t>
            </a:r>
            <a:endParaRPr lang="en-US" dirty="0">
              <a:latin typeface="Calibri" charset="0"/>
              <a:ea typeface="ＭＳ Ｐゴシック" charset="0"/>
              <a:cs typeface="ＭＳ Ｐゴシック" charset="0"/>
            </a:endParaRPr>
          </a:p>
        </p:txBody>
      </p:sp>
      <p:sp>
        <p:nvSpPr>
          <p:cNvPr id="60420" name="Rectangle 3"/>
          <p:cNvSpPr>
            <a:spLocks noGrp="1" noChangeArrowheads="1"/>
          </p:cNvSpPr>
          <p:nvPr>
            <p:ph type="body" idx="1"/>
          </p:nvPr>
        </p:nvSpPr>
        <p:spPr/>
        <p:txBody>
          <a:bodyPr/>
          <a:lstStyle/>
          <a:p>
            <a:pPr eaLnBrk="1" hangingPunct="1"/>
            <a:r>
              <a:rPr lang="en-US" dirty="0" smtClean="0">
                <a:latin typeface="Calibri" charset="0"/>
                <a:ea typeface="ＭＳ Ｐゴシック" charset="0"/>
                <a:cs typeface="ＭＳ Ｐゴシック" charset="0"/>
              </a:rPr>
              <a:t>Dealing with </a:t>
            </a:r>
            <a:r>
              <a:rPr lang="en-US" dirty="0" smtClean="0">
                <a:solidFill>
                  <a:srgbClr val="008000"/>
                </a:solidFill>
                <a:latin typeface="Calibri" charset="0"/>
                <a:ea typeface="ＭＳ Ｐゴシック" charset="0"/>
                <a:cs typeface="ＭＳ Ｐゴシック" charset="0"/>
              </a:rPr>
              <a:t>any</a:t>
            </a:r>
            <a:r>
              <a:rPr lang="en-US" dirty="0">
                <a:solidFill>
                  <a:srgbClr val="008000"/>
                </a:solidFill>
                <a:latin typeface="Calibri" charset="0"/>
                <a:ea typeface="ＭＳ Ｐゴシック" charset="0"/>
                <a:cs typeface="ＭＳ Ｐゴシック" charset="0"/>
              </a:rPr>
              <a:t>-of </a:t>
            </a:r>
            <a:r>
              <a:rPr lang="en-US" dirty="0">
                <a:latin typeface="Calibri" charset="0"/>
                <a:ea typeface="ＭＳ Ｐゴシック" charset="0"/>
                <a:cs typeface="ＭＳ Ｐゴシック" charset="0"/>
              </a:rPr>
              <a:t>or </a:t>
            </a:r>
            <a:r>
              <a:rPr lang="en-US" dirty="0" err="1">
                <a:solidFill>
                  <a:srgbClr val="008000"/>
                </a:solidFill>
                <a:latin typeface="Calibri" charset="0"/>
                <a:ea typeface="ＭＳ Ｐゴシック" charset="0"/>
                <a:cs typeface="ＭＳ Ｐゴシック" charset="0"/>
              </a:rPr>
              <a:t>multivalue</a:t>
            </a:r>
            <a:r>
              <a:rPr lang="en-US" dirty="0">
                <a:solidFill>
                  <a:srgbClr val="008000"/>
                </a:solidFill>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classification</a:t>
            </a:r>
          </a:p>
          <a:p>
            <a:pPr lvl="1"/>
            <a:r>
              <a:rPr lang="en-US" dirty="0" smtClean="0">
                <a:latin typeface="Calibri" charset="0"/>
                <a:ea typeface="ＭＳ Ｐゴシック" charset="0"/>
              </a:rPr>
              <a:t>A </a:t>
            </a:r>
            <a:r>
              <a:rPr lang="en-US" dirty="0">
                <a:latin typeface="Calibri" charset="0"/>
                <a:ea typeface="ＭＳ Ｐゴシック" charset="0"/>
              </a:rPr>
              <a:t>document can belong to 0, 1, or &gt;1 classes</a:t>
            </a:r>
            <a:r>
              <a:rPr lang="en-US" dirty="0" smtClean="0">
                <a:latin typeface="Calibri" charset="0"/>
                <a:ea typeface="ＭＳ Ｐゴシック" charset="0"/>
              </a:rPr>
              <a:t>.</a:t>
            </a:r>
          </a:p>
          <a:p>
            <a:pPr lvl="1"/>
            <a:endParaRPr lang="en-US" dirty="0" smtClean="0">
              <a:latin typeface="Calibri" charset="0"/>
              <a:ea typeface="ＭＳ Ｐゴシック" charset="0"/>
            </a:endParaRPr>
          </a:p>
          <a:p>
            <a:r>
              <a:rPr lang="en-US" dirty="0">
                <a:latin typeface="Calibri" charset="0"/>
                <a:ea typeface="ＭＳ Ｐゴシック" charset="0"/>
                <a:cs typeface="ＭＳ Ｐゴシック" charset="0"/>
              </a:rPr>
              <a:t>For each class </a:t>
            </a:r>
            <a:r>
              <a:rPr lang="en-US" dirty="0" err="1">
                <a:solidFill>
                  <a:srgbClr val="FF0000"/>
                </a:solidFill>
                <a:latin typeface="Calibri" charset="0"/>
                <a:ea typeface="ＭＳ Ｐゴシック" charset="0"/>
                <a:cs typeface="ＭＳ Ｐゴシック" charset="0"/>
              </a:rPr>
              <a:t>c∈C</a:t>
            </a:r>
            <a:endParaRPr lang="en-US" dirty="0">
              <a:solidFill>
                <a:srgbClr val="FF0000"/>
              </a:solidFill>
              <a:latin typeface="Symbol" charset="2"/>
              <a:ea typeface="ＭＳ Ｐゴシック" charset="0"/>
              <a:cs typeface="Symbol" charset="2"/>
            </a:endParaRPr>
          </a:p>
          <a:p>
            <a:pPr lvl="1"/>
            <a:r>
              <a:rPr lang="en-US" dirty="0">
                <a:latin typeface="Calibri" charset="0"/>
                <a:ea typeface="ＭＳ Ｐゴシック" charset="0"/>
                <a:cs typeface="ＭＳ Ｐゴシック" charset="0"/>
              </a:rPr>
              <a:t>Build a classifier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to distinguish </a:t>
            </a:r>
            <a:r>
              <a:rPr lang="en-US" dirty="0">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from all other classes </a:t>
            </a:r>
            <a:r>
              <a:rPr lang="en-US" dirty="0">
                <a:solidFill>
                  <a:srgbClr val="FF0000"/>
                </a:solidFill>
                <a:latin typeface="Calibri" charset="0"/>
                <a:ea typeface="ＭＳ Ｐゴシック" charset="0"/>
                <a:cs typeface="ＭＳ Ｐゴシック" charset="0"/>
              </a:rPr>
              <a:t>c’ ∈C</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Given test doc </a:t>
            </a:r>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a:t>
            </a:r>
          </a:p>
          <a:p>
            <a:pPr lvl="1"/>
            <a:r>
              <a:rPr lang="en-US" dirty="0">
                <a:latin typeface="Calibri" charset="0"/>
                <a:ea typeface="ＭＳ Ｐゴシック" charset="0"/>
                <a:cs typeface="ＭＳ Ｐゴシック" charset="0"/>
              </a:rPr>
              <a:t>Evaluate it for membership in each class using each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endParaRPr lang="en-US" dirty="0">
              <a:solidFill>
                <a:srgbClr val="FF0000"/>
              </a:solidFill>
              <a:latin typeface="Calibri" charset="0"/>
              <a:ea typeface="ＭＳ Ｐゴシック" charset="0"/>
              <a:cs typeface="ＭＳ Ｐゴシック" charset="0"/>
            </a:endParaRPr>
          </a:p>
          <a:p>
            <a:pPr lvl="1"/>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belongs to </a:t>
            </a:r>
            <a:r>
              <a:rPr lang="en-US" dirty="0">
                <a:solidFill>
                  <a:srgbClr val="008000"/>
                </a:solidFill>
                <a:latin typeface="Calibri" charset="0"/>
                <a:ea typeface="ＭＳ Ｐゴシック" charset="0"/>
                <a:cs typeface="ＭＳ Ｐゴシック" charset="0"/>
              </a:rPr>
              <a:t>any</a:t>
            </a:r>
            <a:r>
              <a:rPr lang="en-US" dirty="0">
                <a:latin typeface="Calibri" charset="0"/>
                <a:ea typeface="ＭＳ Ｐゴシック" charset="0"/>
                <a:cs typeface="ＭＳ Ｐゴシック" charset="0"/>
              </a:rPr>
              <a:t> class for which</a:t>
            </a:r>
            <a:r>
              <a:rPr lang="en-US" dirty="0">
                <a:solidFill>
                  <a:srgbClr val="FF0000"/>
                </a:solidFill>
                <a:latin typeface="Calibri" charset="0"/>
                <a:ea typeface="ＭＳ Ｐゴシック" charset="0"/>
                <a:cs typeface="ＭＳ Ｐゴシック" charset="0"/>
              </a:rPr>
              <a:t>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baseline="-25000" dirty="0">
                <a:solidFill>
                  <a:srgbClr val="FF0000"/>
                </a:solidFill>
                <a:latin typeface="Calibri" charset="0"/>
                <a:ea typeface="ＭＳ Ｐゴシック" charset="0"/>
                <a:cs typeface="ＭＳ Ｐゴシック" charset="0"/>
              </a:rPr>
              <a:t> </a:t>
            </a:r>
            <a:r>
              <a:rPr lang="en-US" dirty="0">
                <a:solidFill>
                  <a:srgbClr val="FF0000"/>
                </a:solidFill>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returns true</a:t>
            </a:r>
          </a:p>
          <a:p>
            <a:endParaRPr lang="en-US" dirty="0">
              <a:latin typeface="Calibri" charset="0"/>
              <a:ea typeface="ＭＳ Ｐゴシック" charset="0"/>
            </a:endParaRPr>
          </a:p>
        </p:txBody>
      </p:sp>
      <p:sp>
        <p:nvSpPr>
          <p:cNvPr id="60421" name="TextBox 5"/>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Sec.14.5</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4177543192"/>
      </p:ext>
    </p:extLst>
  </p:cSld>
  <p:clrMapOvr>
    <a:masterClrMapping/>
  </p:clrMapOvr>
  <p:transition advTm="26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4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200">
                <a:solidFill>
                  <a:srgbClr val="898989"/>
                </a:solidFill>
                <a:latin typeface="Calibri" charset="0"/>
              </a:rPr>
              <a:pPr eaLnBrk="1" hangingPunct="1"/>
              <a:t>52</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r>
              <a:rPr lang="en-US" dirty="0">
                <a:latin typeface="Calibri" charset="0"/>
                <a:ea typeface="ＭＳ Ｐゴシック" charset="0"/>
                <a:cs typeface="ＭＳ Ｐゴシック" charset="0"/>
              </a:rPr>
              <a:t>More Than Two Classes: </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Sets of binary classifiers</a:t>
            </a:r>
          </a:p>
        </p:txBody>
      </p:sp>
      <p:sp>
        <p:nvSpPr>
          <p:cNvPr id="60420" name="Rectangle 3"/>
          <p:cNvSpPr>
            <a:spLocks noGrp="1" noChangeArrowheads="1"/>
          </p:cNvSpPr>
          <p:nvPr>
            <p:ph type="body" idx="1"/>
          </p:nvPr>
        </p:nvSpPr>
        <p:spPr>
          <a:xfrm>
            <a:off x="304800" y="1352550"/>
            <a:ext cx="8534400" cy="3581400"/>
          </a:xfrm>
        </p:spPr>
        <p:txBody>
          <a:bodyPr/>
          <a:lstStyle/>
          <a:p>
            <a:pPr eaLnBrk="1" hangingPunct="1"/>
            <a:r>
              <a:rPr lang="en-US" dirty="0" smtClean="0">
                <a:solidFill>
                  <a:srgbClr val="008000"/>
                </a:solidFill>
                <a:latin typeface="Calibri" charset="0"/>
                <a:ea typeface="ＭＳ Ｐゴシック" charset="0"/>
                <a:cs typeface="ＭＳ Ｐゴシック" charset="0"/>
              </a:rPr>
              <a:t>One</a:t>
            </a:r>
            <a:r>
              <a:rPr lang="en-US" dirty="0">
                <a:solidFill>
                  <a:srgbClr val="008000"/>
                </a:solidFill>
                <a:latin typeface="Calibri" charset="0"/>
                <a:ea typeface="ＭＳ Ｐゴシック" charset="0"/>
                <a:cs typeface="ＭＳ Ｐゴシック" charset="0"/>
              </a:rPr>
              <a:t>-of </a:t>
            </a:r>
            <a:r>
              <a:rPr lang="en-US" dirty="0">
                <a:latin typeface="Calibri" charset="0"/>
                <a:ea typeface="ＭＳ Ｐゴシック" charset="0"/>
                <a:cs typeface="ＭＳ Ｐゴシック" charset="0"/>
              </a:rPr>
              <a:t>or </a:t>
            </a:r>
            <a:r>
              <a:rPr lang="en-US" dirty="0">
                <a:solidFill>
                  <a:srgbClr val="008000"/>
                </a:solidFill>
                <a:latin typeface="Calibri" charset="0"/>
                <a:ea typeface="ＭＳ Ｐゴシック" charset="0"/>
                <a:cs typeface="ＭＳ Ｐゴシック" charset="0"/>
              </a:rPr>
              <a:t>multinomial </a:t>
            </a:r>
            <a:r>
              <a:rPr lang="en-US" dirty="0" smtClean="0">
                <a:latin typeface="Calibri" charset="0"/>
                <a:ea typeface="ＭＳ Ｐゴシック" charset="0"/>
                <a:cs typeface="ＭＳ Ｐゴシック" charset="0"/>
              </a:rPr>
              <a:t>classification</a:t>
            </a:r>
            <a:endParaRPr lang="en-US" dirty="0">
              <a:latin typeface="Calibri" charset="0"/>
              <a:ea typeface="ＭＳ Ｐゴシック" charset="0"/>
              <a:cs typeface="ＭＳ Ｐゴシック" charset="0"/>
            </a:endParaRPr>
          </a:p>
          <a:p>
            <a:pPr lvl="1" eaLnBrk="1" hangingPunct="1"/>
            <a:r>
              <a:rPr lang="en-US" dirty="0">
                <a:latin typeface="Calibri" charset="0"/>
                <a:ea typeface="ＭＳ Ｐゴシック" charset="0"/>
              </a:rPr>
              <a:t>Classes </a:t>
            </a:r>
            <a:r>
              <a:rPr lang="en-US" dirty="0" smtClean="0">
                <a:latin typeface="Calibri" charset="0"/>
                <a:ea typeface="ＭＳ Ｐゴシック" charset="0"/>
              </a:rPr>
              <a:t>are mutually exclusive:  each document in exactly </a:t>
            </a:r>
            <a:r>
              <a:rPr lang="en-US" dirty="0">
                <a:latin typeface="Calibri" charset="0"/>
                <a:ea typeface="ＭＳ Ｐゴシック" charset="0"/>
              </a:rPr>
              <a:t>one </a:t>
            </a:r>
            <a:r>
              <a:rPr lang="en-US" dirty="0" smtClean="0">
                <a:latin typeface="Calibri" charset="0"/>
                <a:ea typeface="ＭＳ Ｐゴシック" charset="0"/>
              </a:rPr>
              <a:t>class</a:t>
            </a:r>
          </a:p>
          <a:p>
            <a:pPr lvl="1" eaLnBrk="1" hangingPunct="1"/>
            <a:endParaRPr lang="en-US" dirty="0">
              <a:latin typeface="Calibri" charset="0"/>
              <a:ea typeface="ＭＳ Ｐゴシック" charset="0"/>
            </a:endParaRPr>
          </a:p>
          <a:p>
            <a:r>
              <a:rPr lang="en-US" dirty="0">
                <a:latin typeface="Calibri" charset="0"/>
                <a:ea typeface="ＭＳ Ｐゴシック" charset="0"/>
                <a:cs typeface="ＭＳ Ｐゴシック" charset="0"/>
              </a:rPr>
              <a:t>For each class </a:t>
            </a:r>
            <a:r>
              <a:rPr lang="en-US" dirty="0" err="1">
                <a:solidFill>
                  <a:srgbClr val="FF0000"/>
                </a:solidFill>
                <a:latin typeface="Calibri" charset="0"/>
                <a:ea typeface="ＭＳ Ｐゴシック" charset="0"/>
                <a:cs typeface="ＭＳ Ｐゴシック" charset="0"/>
              </a:rPr>
              <a:t>c∈C</a:t>
            </a:r>
            <a:endParaRPr lang="en-US" dirty="0">
              <a:solidFill>
                <a:srgbClr val="FF0000"/>
              </a:solidFill>
              <a:latin typeface="Symbol" charset="2"/>
              <a:ea typeface="ＭＳ Ｐゴシック" charset="0"/>
              <a:cs typeface="Symbol" charset="2"/>
            </a:endParaRPr>
          </a:p>
          <a:p>
            <a:pPr lvl="1"/>
            <a:r>
              <a:rPr lang="en-US" dirty="0">
                <a:latin typeface="Calibri" charset="0"/>
                <a:ea typeface="ＭＳ Ｐゴシック" charset="0"/>
                <a:cs typeface="ＭＳ Ｐゴシック" charset="0"/>
              </a:rPr>
              <a:t>Build a classifier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to distinguish </a:t>
            </a:r>
            <a:r>
              <a:rPr lang="en-US" dirty="0">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from all other classes </a:t>
            </a:r>
            <a:r>
              <a:rPr lang="en-US" dirty="0">
                <a:solidFill>
                  <a:srgbClr val="FF0000"/>
                </a:solidFill>
                <a:latin typeface="Calibri" charset="0"/>
                <a:ea typeface="ＭＳ Ｐゴシック" charset="0"/>
                <a:cs typeface="ＭＳ Ｐゴシック" charset="0"/>
              </a:rPr>
              <a:t>c’ ∈C</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Given test doc </a:t>
            </a:r>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a:t>
            </a:r>
          </a:p>
          <a:p>
            <a:pPr lvl="1"/>
            <a:r>
              <a:rPr lang="en-US" dirty="0">
                <a:latin typeface="Calibri" charset="0"/>
                <a:ea typeface="ＭＳ Ｐゴシック" charset="0"/>
                <a:cs typeface="ＭＳ Ｐゴシック" charset="0"/>
              </a:rPr>
              <a:t>Evaluate it for membership in each class using each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endParaRPr lang="en-US" dirty="0">
              <a:solidFill>
                <a:srgbClr val="FF0000"/>
              </a:solidFill>
              <a:latin typeface="Calibri" charset="0"/>
              <a:ea typeface="ＭＳ Ｐゴシック" charset="0"/>
              <a:cs typeface="ＭＳ Ｐゴシック" charset="0"/>
            </a:endParaRPr>
          </a:p>
          <a:p>
            <a:pPr lvl="1"/>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belongs to </a:t>
            </a:r>
            <a:r>
              <a:rPr lang="en-US" dirty="0" smtClean="0">
                <a:latin typeface="Calibri" charset="0"/>
                <a:ea typeface="ＭＳ Ｐゴシック" charset="0"/>
                <a:cs typeface="ＭＳ Ｐゴシック" charset="0"/>
              </a:rPr>
              <a:t>the </a:t>
            </a:r>
            <a:r>
              <a:rPr lang="en-US" dirty="0" smtClean="0">
                <a:solidFill>
                  <a:srgbClr val="008000"/>
                </a:solidFill>
                <a:latin typeface="Calibri" charset="0"/>
                <a:ea typeface="ＭＳ Ｐゴシック" charset="0"/>
                <a:cs typeface="ＭＳ Ｐゴシック" charset="0"/>
              </a:rPr>
              <a:t>one</a:t>
            </a:r>
            <a:r>
              <a:rPr lang="en-US" dirty="0" smtClean="0">
                <a:latin typeface="Calibri" charset="0"/>
                <a:ea typeface="ＭＳ Ｐゴシック" charset="0"/>
                <a:cs typeface="ＭＳ Ｐゴシック" charset="0"/>
              </a:rPr>
              <a:t> class with maximum score</a:t>
            </a:r>
          </a:p>
          <a:p>
            <a:pPr lvl="1"/>
            <a:endParaRPr lang="en-US" dirty="0">
              <a:latin typeface="Calibri" charset="0"/>
              <a:ea typeface="ＭＳ Ｐゴシック" charset="0"/>
              <a:cs typeface="ＭＳ Ｐゴシック" charset="0"/>
            </a:endParaRPr>
          </a:p>
          <a:p>
            <a:pPr lvl="1" eaLnBrk="1" hangingPunct="1"/>
            <a:endParaRPr lang="en-US" dirty="0">
              <a:latin typeface="Calibri" charset="0"/>
              <a:ea typeface="ＭＳ Ｐゴシック" charset="0"/>
            </a:endParaRPr>
          </a:p>
        </p:txBody>
      </p:sp>
      <p:sp>
        <p:nvSpPr>
          <p:cNvPr id="60421" name="TextBox 5"/>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Sec.14.5</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p14:cNvContentPartPr/>
              <p14:nvPr>
                <p:extLst>
                  <p:ext uri="{42D2F446-02D8-4167-A562-619A0277C38B}">
                    <p15:isNarration xmlns:p15="http://schemas.microsoft.com/office/powerpoint/2012/main" val="1"/>
                  </p:ext>
                </p:extLst>
              </p14:nvPr>
            </p14:nvContentPartPr>
            <p14:xfrm>
              <a:off x="320040" y="1000080"/>
              <a:ext cx="5901120" cy="3714120"/>
            </p14:xfrm>
          </p:contentPart>
        </mc:Choice>
        <mc:Fallback xmlns="">
          <p:pic>
            <p:nvPicPr>
              <p:cNvPr id="2" name="Ink 1"/>
              <p:cNvPicPr>
                <a:picLocks noGrp="1" noRot="1" noChangeAspect="1" noMove="1" noResize="1" noEditPoints="1" noAdjustHandles="1" noChangeArrowheads="1" noChangeShapeType="1"/>
              </p:cNvPicPr>
              <p:nvPr/>
            </p:nvPicPr>
            <p:blipFill>
              <a:blip r:embed="rId5"/>
              <a:stretch>
                <a:fillRect/>
              </a:stretch>
            </p:blipFill>
            <p:spPr>
              <a:xfrm>
                <a:off x="312840" y="993600"/>
                <a:ext cx="5919120" cy="373104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256353081"/>
      </p:ext>
    </p:extLst>
  </p:cSld>
  <p:clrMapOvr>
    <a:masterClrMapping/>
  </p:clrMapOvr>
  <p:transition advTm="263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620381B-3AA2-4540-B229-7447A8D9845A}" type="slidenum">
              <a:rPr lang="en-US" sz="1200">
                <a:solidFill>
                  <a:srgbClr val="898989"/>
                </a:solidFill>
                <a:latin typeface="Calibri" charset="0"/>
              </a:rPr>
              <a:pPr eaLnBrk="1" hangingPunct="1"/>
              <a:t>53</a:t>
            </a:fld>
            <a:endParaRPr lang="en-US" sz="1200">
              <a:solidFill>
                <a:srgbClr val="898989"/>
              </a:solidFill>
              <a:latin typeface="Calibri" charset="0"/>
            </a:endParaRPr>
          </a:p>
        </p:txBody>
      </p:sp>
      <p:sp>
        <p:nvSpPr>
          <p:cNvPr id="46083" name="Rectangle 2"/>
          <p:cNvSpPr>
            <a:spLocks noGrp="1" noChangeArrowheads="1"/>
          </p:cNvSpPr>
          <p:nvPr>
            <p:ph type="body" idx="1"/>
          </p:nvPr>
        </p:nvSpPr>
        <p:spPr>
          <a:xfrm>
            <a:off x="685800" y="1200150"/>
            <a:ext cx="8153400" cy="3657600"/>
          </a:xfrm>
        </p:spPr>
        <p:txBody>
          <a:bodyPr/>
          <a:lstStyle/>
          <a:p>
            <a:pPr eaLnBrk="1" hangingPunct="1"/>
            <a:r>
              <a:rPr lang="en-US" sz="2100" dirty="0">
                <a:latin typeface="Calibri" charset="0"/>
                <a:ea typeface="ＭＳ Ｐゴシック" charset="0"/>
                <a:cs typeface="ＭＳ Ｐゴシック" charset="0"/>
              </a:rPr>
              <a:t>Most (over)used data </a:t>
            </a:r>
            <a:r>
              <a:rPr lang="en-US" sz="2100" dirty="0" smtClean="0">
                <a:latin typeface="Calibri" charset="0"/>
                <a:ea typeface="ＭＳ Ｐゴシック" charset="0"/>
                <a:cs typeface="ＭＳ Ｐゴシック" charset="0"/>
              </a:rPr>
              <a:t>set, 21,578 docs (each 90 types, 200 </a:t>
            </a:r>
            <a:r>
              <a:rPr lang="en-US" sz="2100" dirty="0" err="1" smtClean="0">
                <a:latin typeface="Calibri" charset="0"/>
                <a:ea typeface="ＭＳ Ｐゴシック" charset="0"/>
                <a:cs typeface="ＭＳ Ｐゴシック" charset="0"/>
              </a:rPr>
              <a:t>toknens</a:t>
            </a:r>
            <a:r>
              <a:rPr lang="en-US" sz="2100" dirty="0" smtClean="0">
                <a:latin typeface="Calibri" charset="0"/>
                <a:ea typeface="ＭＳ Ｐゴシック" charset="0"/>
                <a:cs typeface="ＭＳ Ｐゴシック" charset="0"/>
              </a:rPr>
              <a:t>)</a:t>
            </a:r>
            <a:endParaRPr lang="en-US" sz="2100" dirty="0">
              <a:latin typeface="Calibri" charset="0"/>
              <a:ea typeface="ＭＳ Ｐゴシック" charset="0"/>
              <a:cs typeface="ＭＳ Ｐゴシック" charset="0"/>
            </a:endParaRPr>
          </a:p>
          <a:p>
            <a:pPr eaLnBrk="1" hangingPunct="1"/>
            <a:r>
              <a:rPr lang="en-US" sz="2100" dirty="0">
                <a:latin typeface="Calibri" charset="0"/>
                <a:ea typeface="ＭＳ Ｐゴシック" charset="0"/>
                <a:cs typeface="ＭＳ Ｐゴシック" charset="0"/>
              </a:rPr>
              <a:t>9603 training, 3299 test articles (</a:t>
            </a:r>
            <a:r>
              <a:rPr lang="en-US" sz="2100" dirty="0" err="1">
                <a:latin typeface="Calibri" charset="0"/>
                <a:ea typeface="ＭＳ Ｐゴシック" charset="0"/>
                <a:cs typeface="ＭＳ Ｐゴシック" charset="0"/>
              </a:rPr>
              <a:t>ModApte</a:t>
            </a:r>
            <a:r>
              <a:rPr lang="en-US" sz="2100" dirty="0">
                <a:latin typeface="Calibri" charset="0"/>
                <a:ea typeface="ＭＳ Ｐゴシック" charset="0"/>
                <a:cs typeface="ＭＳ Ｐゴシック" charset="0"/>
              </a:rPr>
              <a:t>/Lewis split)</a:t>
            </a:r>
          </a:p>
          <a:p>
            <a:pPr eaLnBrk="1" hangingPunct="1"/>
            <a:r>
              <a:rPr lang="en-US" sz="2100" dirty="0">
                <a:latin typeface="Calibri" charset="0"/>
                <a:ea typeface="ＭＳ Ｐゴシック" charset="0"/>
                <a:cs typeface="ＭＳ Ｐゴシック" charset="0"/>
              </a:rPr>
              <a:t>118 categories</a:t>
            </a:r>
          </a:p>
          <a:p>
            <a:pPr lvl="1" eaLnBrk="1" hangingPunct="1"/>
            <a:r>
              <a:rPr lang="en-US" sz="2000" dirty="0">
                <a:latin typeface="Calibri" charset="0"/>
                <a:ea typeface="ＭＳ Ｐゴシック" charset="0"/>
              </a:rPr>
              <a:t>An article can be in more than one category</a:t>
            </a:r>
          </a:p>
          <a:p>
            <a:pPr lvl="1" eaLnBrk="1" hangingPunct="1"/>
            <a:r>
              <a:rPr lang="en-US" sz="2000" dirty="0" smtClean="0">
                <a:latin typeface="Calibri" charset="0"/>
                <a:ea typeface="ＭＳ Ｐゴシック" charset="0"/>
              </a:rPr>
              <a:t>Learn 118 binary category distinctions</a:t>
            </a:r>
          </a:p>
          <a:p>
            <a:pPr eaLnBrk="1" hangingPunct="1"/>
            <a:r>
              <a:rPr lang="en-US" sz="2200" dirty="0" smtClean="0">
                <a:latin typeface="Calibri" charset="0"/>
                <a:ea typeface="ＭＳ Ｐゴシック" charset="0"/>
                <a:cs typeface="ＭＳ Ｐゴシック" charset="0"/>
              </a:rPr>
              <a:t>Average document (with at least one category) has 1.24 classes</a:t>
            </a:r>
            <a:endParaRPr lang="en-US" sz="2200" dirty="0">
              <a:latin typeface="Calibri" charset="0"/>
              <a:ea typeface="ＭＳ Ｐゴシック" charset="0"/>
              <a:cs typeface="ＭＳ Ｐゴシック" charset="0"/>
            </a:endParaRPr>
          </a:p>
          <a:p>
            <a:pPr eaLnBrk="1" hangingPunct="1"/>
            <a:r>
              <a:rPr lang="en-US" sz="2200" dirty="0" smtClean="0">
                <a:latin typeface="Calibri" charset="0"/>
                <a:ea typeface="ＭＳ Ｐゴシック" charset="0"/>
                <a:cs typeface="ＭＳ Ｐゴシック" charset="0"/>
              </a:rPr>
              <a:t>Only </a:t>
            </a:r>
            <a:r>
              <a:rPr lang="en-US" sz="2200" dirty="0">
                <a:latin typeface="Calibri" charset="0"/>
                <a:ea typeface="ＭＳ Ｐゴシック" charset="0"/>
                <a:cs typeface="ＭＳ Ｐゴシック" charset="0"/>
              </a:rPr>
              <a:t>about 10 out of 118 categories are large</a:t>
            </a:r>
          </a:p>
          <a:p>
            <a:pPr lvl="1" eaLnBrk="1" hangingPunct="1"/>
            <a:endParaRPr lang="en-US" sz="3400" dirty="0">
              <a:latin typeface="Calibri" charset="0"/>
              <a:ea typeface="ＭＳ Ｐゴシック" charset="0"/>
            </a:endParaRPr>
          </a:p>
          <a:p>
            <a:pPr lvl="1" eaLnBrk="1" hangingPunct="1">
              <a:spcBef>
                <a:spcPct val="0"/>
              </a:spcBef>
              <a:buFont typeface="Wingdings" charset="0"/>
              <a:buNone/>
            </a:pPr>
            <a:endParaRPr lang="en-US" sz="2000" dirty="0">
              <a:latin typeface="Calibri" charset="0"/>
              <a:ea typeface="ＭＳ Ｐゴシック" charset="0"/>
            </a:endParaRPr>
          </a:p>
          <a:p>
            <a:pPr eaLnBrk="1" hangingPunct="1"/>
            <a:endParaRPr lang="en-US" sz="3700" dirty="0">
              <a:latin typeface="Calibri" charset="0"/>
              <a:ea typeface="ＭＳ Ｐゴシック" charset="0"/>
              <a:cs typeface="ＭＳ Ｐゴシック" charset="0"/>
            </a:endParaRPr>
          </a:p>
          <a:p>
            <a:pPr eaLnBrk="1" hangingPunct="1"/>
            <a:endParaRPr lang="en-US" sz="3700" dirty="0">
              <a:latin typeface="Calibri" charset="0"/>
              <a:ea typeface="ＭＳ Ｐゴシック" charset="0"/>
              <a:cs typeface="ＭＳ Ｐゴシック" charset="0"/>
            </a:endParaRPr>
          </a:p>
        </p:txBody>
      </p:sp>
      <p:sp>
        <p:nvSpPr>
          <p:cNvPr id="46084" name="Text Box 3"/>
          <p:cNvSpPr txBox="1">
            <a:spLocks noChangeArrowheads="1"/>
          </p:cNvSpPr>
          <p:nvPr/>
        </p:nvSpPr>
        <p:spPr bwMode="auto">
          <a:xfrm>
            <a:off x="212725" y="4171951"/>
            <a:ext cx="267846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000" dirty="0"/>
              <a:t>Common categories</a:t>
            </a:r>
          </a:p>
          <a:p>
            <a:pPr eaLnBrk="1" hangingPunct="1"/>
            <a:r>
              <a:rPr lang="en-US" sz="2000" dirty="0"/>
              <a:t>(#train, #test)</a:t>
            </a:r>
          </a:p>
        </p:txBody>
      </p:sp>
      <p:sp>
        <p:nvSpPr>
          <p:cNvPr id="46085" name="Rectangle 4"/>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Evaluation: </a:t>
            </a:r>
            <a:r>
              <a:rPr lang="en-US" sz="3600" dirty="0" smtClean="0">
                <a:latin typeface="Calibri" charset="0"/>
                <a:ea typeface="ＭＳ Ｐゴシック" charset="0"/>
                <a:cs typeface="ＭＳ Ｐゴシック" charset="0"/>
              </a:rPr>
              <a:t/>
            </a:r>
            <a:br>
              <a:rPr lang="en-US" sz="3600" dirty="0" smtClean="0">
                <a:latin typeface="Calibri" charset="0"/>
                <a:ea typeface="ＭＳ Ｐゴシック" charset="0"/>
                <a:cs typeface="ＭＳ Ｐゴシック" charset="0"/>
              </a:rPr>
            </a:br>
            <a:r>
              <a:rPr lang="en-US" sz="3600" dirty="0" smtClean="0">
                <a:latin typeface="Calibri" charset="0"/>
                <a:ea typeface="ＭＳ Ｐゴシック" charset="0"/>
                <a:cs typeface="ＭＳ Ｐゴシック" charset="0"/>
              </a:rPr>
              <a:t>Classic </a:t>
            </a:r>
            <a:r>
              <a:rPr lang="en-US" sz="3600" dirty="0">
                <a:latin typeface="Calibri" charset="0"/>
                <a:ea typeface="ＭＳ Ｐゴシック" charset="0"/>
                <a:cs typeface="ＭＳ Ｐゴシック" charset="0"/>
              </a:rPr>
              <a:t>Reuters-21578 Data Set </a:t>
            </a:r>
            <a:endParaRPr lang="en-US" sz="3500" dirty="0">
              <a:latin typeface="Calibri" charset="0"/>
              <a:ea typeface="ＭＳ Ｐゴシック" charset="0"/>
              <a:cs typeface="ＭＳ Ｐゴシック" charset="0"/>
            </a:endParaRPr>
          </a:p>
        </p:txBody>
      </p:sp>
      <p:sp>
        <p:nvSpPr>
          <p:cNvPr id="46086" name="Text Box 5"/>
          <p:cNvSpPr txBox="1">
            <a:spLocks noChangeArrowheads="1"/>
          </p:cNvSpPr>
          <p:nvPr/>
        </p:nvSpPr>
        <p:spPr bwMode="auto">
          <a:xfrm>
            <a:off x="3048000" y="3867150"/>
            <a:ext cx="3048000"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buFontTx/>
              <a:buChar char="•"/>
            </a:pPr>
            <a:r>
              <a:rPr lang="en-US" sz="1600" dirty="0">
                <a:latin typeface="Tahoma" charset="0"/>
              </a:rPr>
              <a:t> Earn (2877, 1087) </a:t>
            </a:r>
          </a:p>
          <a:p>
            <a:pPr>
              <a:buFontTx/>
              <a:buChar char="•"/>
            </a:pPr>
            <a:r>
              <a:rPr lang="en-US" sz="1600" dirty="0">
                <a:latin typeface="Tahoma" charset="0"/>
              </a:rPr>
              <a:t> Acquisitions (1650, 179)</a:t>
            </a:r>
          </a:p>
          <a:p>
            <a:pPr>
              <a:buFontTx/>
              <a:buChar char="•"/>
            </a:pPr>
            <a:r>
              <a:rPr lang="en-US" sz="1600" dirty="0">
                <a:latin typeface="Tahoma" charset="0"/>
              </a:rPr>
              <a:t> Money-</a:t>
            </a:r>
            <a:r>
              <a:rPr lang="en-US" sz="1600" dirty="0" err="1">
                <a:latin typeface="Tahoma" charset="0"/>
              </a:rPr>
              <a:t>fx</a:t>
            </a:r>
            <a:r>
              <a:rPr lang="en-US" sz="1600" dirty="0">
                <a:latin typeface="Tahoma" charset="0"/>
              </a:rPr>
              <a:t> (538, 179)</a:t>
            </a:r>
          </a:p>
          <a:p>
            <a:pPr>
              <a:buFontTx/>
              <a:buChar char="•"/>
            </a:pPr>
            <a:r>
              <a:rPr lang="en-US" sz="1600" dirty="0">
                <a:latin typeface="Tahoma" charset="0"/>
              </a:rPr>
              <a:t> Grain (433, 149)</a:t>
            </a:r>
          </a:p>
          <a:p>
            <a:pPr>
              <a:buFontTx/>
              <a:buChar char="•"/>
            </a:pPr>
            <a:r>
              <a:rPr lang="en-US" sz="1600" dirty="0">
                <a:latin typeface="Tahoma" charset="0"/>
              </a:rPr>
              <a:t> Crude (389, 189)</a:t>
            </a:r>
            <a:endParaRPr lang="en-US" sz="1600" dirty="0">
              <a:latin typeface="Times New Roman" charset="0"/>
            </a:endParaRPr>
          </a:p>
        </p:txBody>
      </p:sp>
      <p:sp>
        <p:nvSpPr>
          <p:cNvPr id="46087" name="Text Box 6"/>
          <p:cNvSpPr txBox="1">
            <a:spLocks noChangeArrowheads="1"/>
          </p:cNvSpPr>
          <p:nvPr/>
        </p:nvSpPr>
        <p:spPr bwMode="auto">
          <a:xfrm>
            <a:off x="5781682" y="3820061"/>
            <a:ext cx="3352800"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buFontTx/>
              <a:buChar char="•"/>
            </a:pPr>
            <a:r>
              <a:rPr lang="en-US" sz="1600" dirty="0">
                <a:latin typeface="Tahoma" charset="0"/>
              </a:rPr>
              <a:t> Trade (369,119)</a:t>
            </a:r>
          </a:p>
          <a:p>
            <a:pPr>
              <a:buFontTx/>
              <a:buChar char="•"/>
            </a:pPr>
            <a:r>
              <a:rPr lang="en-US" sz="1600" dirty="0">
                <a:latin typeface="Tahoma" charset="0"/>
              </a:rPr>
              <a:t> Interest (347, 131)</a:t>
            </a:r>
          </a:p>
          <a:p>
            <a:pPr>
              <a:buFontTx/>
              <a:buChar char="•"/>
            </a:pPr>
            <a:r>
              <a:rPr lang="en-US" sz="1600" dirty="0">
                <a:latin typeface="Tahoma" charset="0"/>
              </a:rPr>
              <a:t> Ship (197, 89)</a:t>
            </a:r>
          </a:p>
          <a:p>
            <a:pPr>
              <a:buFontTx/>
              <a:buChar char="•"/>
            </a:pPr>
            <a:r>
              <a:rPr lang="en-US" sz="1600" dirty="0">
                <a:latin typeface="Tahoma" charset="0"/>
              </a:rPr>
              <a:t> Wheat (212, 71)</a:t>
            </a:r>
          </a:p>
          <a:p>
            <a:pPr>
              <a:buFontTx/>
              <a:buChar char="•"/>
            </a:pPr>
            <a:r>
              <a:rPr lang="en-US" sz="1600" dirty="0">
                <a:latin typeface="Tahoma" charset="0"/>
              </a:rPr>
              <a:t> Corn (182, 56)</a:t>
            </a:r>
          </a:p>
        </p:txBody>
      </p:sp>
      <p:sp>
        <p:nvSpPr>
          <p:cNvPr id="46088"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p14:cNvContentPartPr/>
              <p14:nvPr>
                <p:extLst>
                  <p:ext uri="{42D2F446-02D8-4167-A562-619A0277C38B}">
                    <p15:isNarration xmlns:p15="http://schemas.microsoft.com/office/powerpoint/2012/main" val="1"/>
                  </p:ext>
                </p:extLst>
              </p14:nvPr>
            </p14:nvContentPartPr>
            <p14:xfrm>
              <a:off x="322920" y="282960"/>
              <a:ext cx="7685280" cy="5026320"/>
            </p14:xfrm>
          </p:contentPart>
        </mc:Choice>
        <mc:Fallback xmlns="">
          <p:pic>
            <p:nvPicPr>
              <p:cNvPr id="2" name="Ink 1"/>
              <p:cNvPicPr>
                <a:picLocks noGrp="1" noRot="1" noChangeAspect="1" noMove="1" noResize="1" noEditPoints="1" noAdjustHandles="1" noChangeArrowheads="1" noChangeShapeType="1"/>
              </p:cNvPicPr>
              <p:nvPr/>
            </p:nvPicPr>
            <p:blipFill>
              <a:blip r:embed="rId5"/>
              <a:stretch>
                <a:fillRect/>
              </a:stretch>
            </p:blipFill>
            <p:spPr>
              <a:xfrm>
                <a:off x="315360" y="273960"/>
                <a:ext cx="7702560" cy="504360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625553886"/>
      </p:ext>
    </p:extLst>
  </p:cSld>
  <p:clrMapOvr>
    <a:masterClrMapping/>
  </p:clrMapOvr>
  <mc:AlternateContent xmlns:mc="http://schemas.openxmlformats.org/markup-compatibility/2006" xmlns:p14="http://schemas.microsoft.com/office/powerpoint/2010/main">
    <mc:Choice Requires="p14">
      <p:transition spd="slow" p14:dur="2000" advTm="50143"/>
    </mc:Choice>
    <mc:Fallback xmlns="">
      <p:transition spd="slow" advTm="50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AEF13E72-E374-4845-A759-C94A06C3B9C8}" type="slidenum">
              <a:rPr lang="en-US" sz="1200">
                <a:solidFill>
                  <a:srgbClr val="898989"/>
                </a:solidFill>
                <a:latin typeface="Calibri" charset="0"/>
              </a:rPr>
              <a:pPr eaLnBrk="1" hangingPunct="1"/>
              <a:t>54</a:t>
            </a:fld>
            <a:endParaRPr lang="en-US" sz="1200">
              <a:solidFill>
                <a:srgbClr val="898989"/>
              </a:solidFill>
              <a:latin typeface="Calibri" charset="0"/>
            </a:endParaRPr>
          </a:p>
        </p:txBody>
      </p:sp>
      <p:sp>
        <p:nvSpPr>
          <p:cNvPr id="47107" name="Rectangle 2"/>
          <p:cNvSpPr>
            <a:spLocks noGrp="1" noChangeArrowheads="1"/>
          </p:cNvSpPr>
          <p:nvPr>
            <p:ph type="title"/>
          </p:nvPr>
        </p:nvSpPr>
        <p:spPr/>
        <p:txBody>
          <a:bodyPr>
            <a:normAutofit fontScale="90000"/>
          </a:bodyPr>
          <a:lstStyle/>
          <a:p>
            <a:pPr eaLnBrk="1" hangingPunct="1"/>
            <a:r>
              <a:rPr lang="en-US" sz="3600">
                <a:latin typeface="Calibri" charset="0"/>
                <a:ea typeface="ＭＳ Ｐゴシック" charset="0"/>
                <a:cs typeface="ＭＳ Ｐゴシック" charset="0"/>
              </a:rPr>
              <a:t>Reuters Text Categorization data set (</a:t>
            </a:r>
            <a:r>
              <a:rPr lang="en-US" sz="3600" b="1">
                <a:latin typeface="Calibri" charset="0"/>
                <a:ea typeface="ＭＳ Ｐゴシック" charset="0"/>
                <a:cs typeface="ＭＳ Ｐゴシック" charset="0"/>
              </a:rPr>
              <a:t>Reuters-21578) </a:t>
            </a:r>
            <a:r>
              <a:rPr lang="en-US" sz="3600">
                <a:latin typeface="Calibri" charset="0"/>
                <a:ea typeface="ＭＳ Ｐゴシック" charset="0"/>
                <a:cs typeface="ＭＳ Ｐゴシック" charset="0"/>
              </a:rPr>
              <a:t>document</a:t>
            </a:r>
          </a:p>
        </p:txBody>
      </p:sp>
      <p:sp>
        <p:nvSpPr>
          <p:cNvPr id="47108" name="Rectangle 3"/>
          <p:cNvSpPr>
            <a:spLocks noChangeArrowheads="1"/>
          </p:cNvSpPr>
          <p:nvPr/>
        </p:nvSpPr>
        <p:spPr bwMode="auto">
          <a:xfrm>
            <a:off x="242888" y="1253788"/>
            <a:ext cx="8748712" cy="390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sz="1400" dirty="0">
                <a:latin typeface="Times New Roman" charset="0"/>
              </a:rPr>
              <a:t>&lt;REUTERS TOPICS="YES" LEWISSPLIT="TRAIN" CGISPLIT="TRAINING-SET" OLDID="12981" NEWID="798"&gt;</a:t>
            </a:r>
          </a:p>
          <a:p>
            <a:pPr>
              <a:spcBef>
                <a:spcPct val="50000"/>
              </a:spcBef>
            </a:pPr>
            <a:r>
              <a:rPr lang="en-US" sz="1400" dirty="0">
                <a:latin typeface="Times New Roman" charset="0"/>
              </a:rPr>
              <a:t>&lt;DATE&gt; 2-MAR-1987 16:51:43.42&lt;/DATE&gt;</a:t>
            </a:r>
          </a:p>
          <a:p>
            <a:pPr>
              <a:spcBef>
                <a:spcPct val="50000"/>
              </a:spcBef>
            </a:pPr>
            <a:r>
              <a:rPr lang="en-US" sz="1400" dirty="0">
                <a:solidFill>
                  <a:srgbClr val="FF0000"/>
                </a:solidFill>
                <a:latin typeface="Times New Roman" charset="0"/>
              </a:rPr>
              <a:t>&lt;TOPICS&gt;&lt;D&gt;livestock&lt;/D&gt;&lt;D&gt;hog&lt;/D&gt;&lt;/TOPICS&gt;</a:t>
            </a:r>
          </a:p>
          <a:p>
            <a:pPr>
              <a:spcBef>
                <a:spcPct val="50000"/>
              </a:spcBef>
            </a:pPr>
            <a:r>
              <a:rPr lang="en-US" sz="1400" dirty="0">
                <a:latin typeface="Times New Roman" charset="0"/>
              </a:rPr>
              <a:t>&lt;TITLE&gt;AMERICAN PORK CONGRESS KICKS OFF TOMORROW&lt;/TITLE&gt;</a:t>
            </a:r>
          </a:p>
          <a:p>
            <a:pPr>
              <a:spcBef>
                <a:spcPct val="50000"/>
              </a:spcBef>
            </a:pPr>
            <a:r>
              <a:rPr lang="en-US" sz="1400" dirty="0">
                <a:latin typeface="Times New Roman" charset="0"/>
              </a:rPr>
              <a:t>&lt;DATELINE&gt;    CHICAGO, March 2 - &lt;/DATELINE&gt;&lt;BODY&gt;The American Pork Congress kicks off tomorrow, March 3, in Indianapolis with 160 of the nations pork producers from 44 member states determining industry positions on a number of issues, according to the National Pork Producers Council, NPPC.</a:t>
            </a:r>
          </a:p>
          <a:p>
            <a:pPr>
              <a:spcBef>
                <a:spcPct val="50000"/>
              </a:spcBef>
            </a:pPr>
            <a:r>
              <a:rPr lang="en-US" sz="1400" dirty="0">
                <a:latin typeface="Times New Roman" charset="0"/>
              </a:rPr>
              <a:t>    Delegates to the three day Congress will be considering 26 resolutions concerning various issues, including the future direction of farm policy and the tax law as it applies to the agriculture sector. The delegates will also debate whether to endorse concepts of a national PRV (</a:t>
            </a:r>
            <a:r>
              <a:rPr lang="en-US" sz="1400" dirty="0" err="1">
                <a:latin typeface="Times New Roman" charset="0"/>
              </a:rPr>
              <a:t>pseudorabies</a:t>
            </a:r>
            <a:r>
              <a:rPr lang="en-US" sz="1400" dirty="0">
                <a:latin typeface="Times New Roman" charset="0"/>
              </a:rPr>
              <a:t> virus) control and eradication program, the NPPC said.</a:t>
            </a:r>
          </a:p>
          <a:p>
            <a:pPr>
              <a:spcBef>
                <a:spcPct val="50000"/>
              </a:spcBef>
            </a:pPr>
            <a:r>
              <a:rPr lang="en-US" sz="1400" dirty="0">
                <a:latin typeface="Times New Roman" charset="0"/>
              </a:rPr>
              <a:t>    A large trade show, in conjunction with the congress, will feature the latest in technology in all areas of the industry, the NPPC added. Reuter</a:t>
            </a:r>
          </a:p>
          <a:p>
            <a:pPr>
              <a:spcBef>
                <a:spcPct val="50000"/>
              </a:spcBef>
            </a:pPr>
            <a:r>
              <a:rPr lang="en-US" sz="1400" dirty="0">
                <a:latin typeface="Times New Roman" charset="0"/>
              </a:rPr>
              <a:t>&amp;#3;&lt;/BODY&gt;&lt;/TEXT&gt;&lt;/REUTERS</a:t>
            </a:r>
            <a:r>
              <a:rPr lang="en-US" sz="1600" dirty="0">
                <a:latin typeface="Times New Roman" charset="0"/>
              </a:rPr>
              <a:t>&gt;</a:t>
            </a:r>
          </a:p>
        </p:txBody>
      </p:sp>
      <p:sp>
        <p:nvSpPr>
          <p:cNvPr id="47109"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393017689"/>
      </p:ext>
    </p:extLst>
  </p:cSld>
  <p:clrMapOvr>
    <a:masterClrMapping/>
  </p:clrMapOvr>
  <mc:AlternateContent xmlns:mc="http://schemas.openxmlformats.org/markup-compatibility/2006" xmlns:p14="http://schemas.microsoft.com/office/powerpoint/2010/main">
    <mc:Choice Requires="p14">
      <p:transition spd="slow" p14:dur="2000" advTm="4874"/>
    </mc:Choice>
    <mc:Fallback xmlns="">
      <p:transition spd="slow" advTm="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Confusion matrix c</a:t>
            </a:r>
            <a:endParaRPr lang="en-US" dirty="0"/>
          </a:p>
        </p:txBody>
      </p:sp>
      <p:sp>
        <p:nvSpPr>
          <p:cNvPr id="3" name="Content Placeholder 2"/>
          <p:cNvSpPr>
            <a:spLocks noGrp="1"/>
          </p:cNvSpPr>
          <p:nvPr>
            <p:ph idx="1"/>
          </p:nvPr>
        </p:nvSpPr>
        <p:spPr>
          <a:xfrm>
            <a:off x="685800" y="1047750"/>
            <a:ext cx="8534400" cy="3333750"/>
          </a:xfrm>
        </p:spPr>
        <p:txBody>
          <a:bodyPr/>
          <a:lstStyle/>
          <a:p>
            <a:r>
              <a:rPr lang="en-US" dirty="0" smtClean="0"/>
              <a:t>For each </a:t>
            </a:r>
            <a:r>
              <a:rPr lang="en-US" dirty="0"/>
              <a:t>pair of classes &lt;c</a:t>
            </a:r>
            <a:r>
              <a:rPr lang="en-US" baseline="-25000" dirty="0"/>
              <a:t>1</a:t>
            </a:r>
            <a:r>
              <a:rPr lang="en-US" dirty="0"/>
              <a:t>,c</a:t>
            </a:r>
            <a:r>
              <a:rPr lang="en-US" baseline="-25000" dirty="0"/>
              <a:t>2</a:t>
            </a:r>
            <a:r>
              <a:rPr lang="en-US" dirty="0"/>
              <a:t>&gt; how many documents from </a:t>
            </a:r>
            <a:r>
              <a:rPr lang="en-US" dirty="0" smtClean="0"/>
              <a:t>c</a:t>
            </a:r>
            <a:r>
              <a:rPr lang="en-US" baseline="-25000" dirty="0" smtClean="0"/>
              <a:t>1</a:t>
            </a:r>
            <a:r>
              <a:rPr lang="en-US" dirty="0" smtClean="0"/>
              <a:t> </a:t>
            </a:r>
            <a:r>
              <a:rPr lang="en-US" dirty="0"/>
              <a:t>were incorrectly assigned to </a:t>
            </a:r>
            <a:r>
              <a:rPr lang="en-US" dirty="0" smtClean="0"/>
              <a:t>c</a:t>
            </a:r>
            <a:r>
              <a:rPr lang="en-US" baseline="-25000" dirty="0" smtClean="0"/>
              <a:t>2</a:t>
            </a:r>
            <a:r>
              <a:rPr lang="en-US" dirty="0" smtClean="0"/>
              <a:t>?</a:t>
            </a:r>
          </a:p>
          <a:p>
            <a:pPr lvl="1"/>
            <a:r>
              <a:rPr lang="en-US" dirty="0" smtClean="0"/>
              <a:t>c</a:t>
            </a:r>
            <a:r>
              <a:rPr lang="en-US" baseline="-25000" dirty="0" smtClean="0"/>
              <a:t>3,2</a:t>
            </a:r>
            <a:r>
              <a:rPr lang="en-US" dirty="0" smtClean="0"/>
              <a:t>: 90 wheat documents incorrectly assigned to poultry</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1597575897"/>
              </p:ext>
            </p:extLst>
          </p:nvPr>
        </p:nvGraphicFramePr>
        <p:xfrm>
          <a:off x="838200" y="2334177"/>
          <a:ext cx="7772400" cy="2731008"/>
        </p:xfrm>
        <a:graphic>
          <a:graphicData uri="http://schemas.openxmlformats.org/drawingml/2006/table">
            <a:tbl>
              <a:tblPr firstRow="1" firstCol="1" bandRow="1">
                <a:tableStyleId>{5C22544A-7EE6-4342-B048-85BDC9FD1C3A}</a:tableStyleId>
              </a:tblPr>
              <a:tblGrid>
                <a:gridCol w="1600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066799">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143001">
                  <a:extLst>
                    <a:ext uri="{9D8B030D-6E8A-4147-A177-3AD203B41FA5}">
                      <a16:colId xmlns:a16="http://schemas.microsoft.com/office/drawing/2014/main" val="20006"/>
                    </a:ext>
                  </a:extLst>
                </a:gridCol>
              </a:tblGrid>
              <a:tr h="370840">
                <a:tc>
                  <a:txBody>
                    <a:bodyPr/>
                    <a:lstStyle/>
                    <a:p>
                      <a:pPr>
                        <a:lnSpc>
                          <a:spcPct val="80000"/>
                        </a:lnSpc>
                      </a:pPr>
                      <a:r>
                        <a:rPr lang="en-US" sz="1700" dirty="0" smtClean="0"/>
                        <a:t>Docs in test set</a:t>
                      </a:r>
                      <a:endParaRPr lang="en-US" sz="1700" dirty="0"/>
                    </a:p>
                  </a:txBody>
                  <a:tcPr/>
                </a:tc>
                <a:tc>
                  <a:txBody>
                    <a:bodyPr/>
                    <a:lstStyle/>
                    <a:p>
                      <a:pPr>
                        <a:lnSpc>
                          <a:spcPct val="80000"/>
                        </a:lnSpc>
                      </a:pPr>
                      <a:r>
                        <a:rPr lang="en-US" sz="1700" dirty="0" smtClean="0"/>
                        <a:t>Assigned</a:t>
                      </a:r>
                    </a:p>
                    <a:p>
                      <a:pPr>
                        <a:lnSpc>
                          <a:spcPct val="80000"/>
                        </a:lnSpc>
                      </a:pPr>
                      <a:r>
                        <a:rPr lang="en-US" sz="1700" dirty="0" smtClean="0"/>
                        <a:t>UK</a:t>
                      </a:r>
                      <a:endParaRPr lang="en-US" sz="1700" dirty="0"/>
                    </a:p>
                  </a:txBody>
                  <a:tcPr/>
                </a:tc>
                <a:tc>
                  <a:txBody>
                    <a:bodyPr/>
                    <a:lstStyle/>
                    <a:p>
                      <a:pPr>
                        <a:lnSpc>
                          <a:spcPct val="80000"/>
                        </a:lnSpc>
                      </a:pPr>
                      <a:r>
                        <a:rPr lang="en-US" sz="1700" dirty="0" smtClean="0"/>
                        <a:t>Assigned poultry</a:t>
                      </a:r>
                      <a:endParaRPr lang="en-US" sz="1700" dirty="0"/>
                    </a:p>
                  </a:txBody>
                  <a:tcPr/>
                </a:tc>
                <a:tc>
                  <a:txBody>
                    <a:bodyPr/>
                    <a:lstStyle/>
                    <a:p>
                      <a:pPr>
                        <a:lnSpc>
                          <a:spcPct val="80000"/>
                        </a:lnSpc>
                      </a:pPr>
                      <a:r>
                        <a:rPr lang="en-US" sz="1700" dirty="0" smtClean="0"/>
                        <a:t>Assigned </a:t>
                      </a:r>
                      <a:r>
                        <a:rPr lang="en-US" sz="1700" baseline="0" dirty="0" smtClean="0"/>
                        <a:t>wheat</a:t>
                      </a:r>
                      <a:endParaRPr lang="en-US" sz="1700" dirty="0"/>
                    </a:p>
                  </a:txBody>
                  <a:tcPr/>
                </a:tc>
                <a:tc>
                  <a:txBody>
                    <a:bodyPr/>
                    <a:lstStyle/>
                    <a:p>
                      <a:pPr>
                        <a:lnSpc>
                          <a:spcPct val="80000"/>
                        </a:lnSpc>
                      </a:pPr>
                      <a:r>
                        <a:rPr lang="en-US" sz="1700" dirty="0" smtClean="0"/>
                        <a:t>Assigned coffee</a:t>
                      </a:r>
                      <a:endParaRPr lang="en-US" sz="1700" dirty="0"/>
                    </a:p>
                  </a:txBody>
                  <a:tcPr/>
                </a:tc>
                <a:tc>
                  <a:txBody>
                    <a:bodyPr/>
                    <a:lstStyle/>
                    <a:p>
                      <a:pPr>
                        <a:lnSpc>
                          <a:spcPct val="80000"/>
                        </a:lnSpc>
                      </a:pPr>
                      <a:r>
                        <a:rPr lang="en-US" sz="1700" dirty="0" smtClean="0"/>
                        <a:t>Assigned </a:t>
                      </a:r>
                      <a:r>
                        <a:rPr lang="en-US" sz="1700" baseline="0" dirty="0" smtClean="0"/>
                        <a:t>interest</a:t>
                      </a:r>
                      <a:endParaRPr lang="en-US" sz="1700" dirty="0"/>
                    </a:p>
                  </a:txBody>
                  <a:tcPr/>
                </a:tc>
                <a:tc>
                  <a:txBody>
                    <a:bodyPr/>
                    <a:lstStyle/>
                    <a:p>
                      <a:pPr>
                        <a:lnSpc>
                          <a:spcPct val="80000"/>
                        </a:lnSpc>
                      </a:pPr>
                      <a:r>
                        <a:rPr lang="en-US" sz="1700" dirty="0" smtClean="0"/>
                        <a:t>Assigned trade</a:t>
                      </a:r>
                      <a:endParaRPr lang="en-US" sz="1700" dirty="0"/>
                    </a:p>
                  </a:txBody>
                  <a:tcPr/>
                </a:tc>
                <a:extLst>
                  <a:ext uri="{0D108BD9-81ED-4DB2-BD59-A6C34878D82A}">
                    <a16:rowId xmlns:a16="http://schemas.microsoft.com/office/drawing/2014/main" val="10000"/>
                  </a:ext>
                </a:extLst>
              </a:tr>
              <a:tr h="370840">
                <a:tc>
                  <a:txBody>
                    <a:bodyPr/>
                    <a:lstStyle/>
                    <a:p>
                      <a:pPr>
                        <a:lnSpc>
                          <a:spcPct val="80000"/>
                        </a:lnSpc>
                      </a:pPr>
                      <a:r>
                        <a:rPr lang="en-US" sz="1700" dirty="0" smtClean="0"/>
                        <a:t>True UK</a:t>
                      </a:r>
                      <a:endParaRPr lang="en-US" sz="1700" dirty="0"/>
                    </a:p>
                  </a:txBody>
                  <a:tcPr/>
                </a:tc>
                <a:tc>
                  <a:txBody>
                    <a:bodyPr/>
                    <a:lstStyle/>
                    <a:p>
                      <a:pPr>
                        <a:lnSpc>
                          <a:spcPct val="80000"/>
                        </a:lnSpc>
                      </a:pPr>
                      <a:r>
                        <a:rPr lang="en-US" sz="1700" dirty="0" smtClean="0"/>
                        <a:t>95</a:t>
                      </a:r>
                      <a:endParaRPr lang="en-US" sz="1700" dirty="0"/>
                    </a:p>
                  </a:txBody>
                  <a:tcPr/>
                </a:tc>
                <a:tc>
                  <a:txBody>
                    <a:bodyPr/>
                    <a:lstStyle/>
                    <a:p>
                      <a:pPr>
                        <a:lnSpc>
                          <a:spcPct val="80000"/>
                        </a:lnSpc>
                      </a:pPr>
                      <a:r>
                        <a:rPr lang="en-US" sz="1700" dirty="0" smtClean="0"/>
                        <a:t>1</a:t>
                      </a:r>
                      <a:endParaRPr lang="en-US" sz="1700" dirty="0"/>
                    </a:p>
                  </a:txBody>
                  <a:tcPr/>
                </a:tc>
                <a:tc>
                  <a:txBody>
                    <a:bodyPr/>
                    <a:lstStyle/>
                    <a:p>
                      <a:pPr>
                        <a:lnSpc>
                          <a:spcPct val="80000"/>
                        </a:lnSpc>
                      </a:pPr>
                      <a:r>
                        <a:rPr lang="en-US" sz="1700" dirty="0" smtClean="0"/>
                        <a:t>13</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1</a:t>
                      </a:r>
                      <a:endParaRPr lang="en-US" sz="1700" dirty="0"/>
                    </a:p>
                  </a:txBody>
                  <a:tcPr/>
                </a:tc>
                <a:tc>
                  <a:txBody>
                    <a:bodyPr/>
                    <a:lstStyle/>
                    <a:p>
                      <a:pPr>
                        <a:lnSpc>
                          <a:spcPct val="80000"/>
                        </a:lnSpc>
                      </a:pPr>
                      <a:r>
                        <a:rPr lang="en-US" sz="1700" dirty="0" smtClean="0"/>
                        <a:t>0</a:t>
                      </a:r>
                      <a:endParaRPr lang="en-US" sz="1700" dirty="0"/>
                    </a:p>
                  </a:txBody>
                  <a:tcPr/>
                </a:tc>
                <a:extLst>
                  <a:ext uri="{0D108BD9-81ED-4DB2-BD59-A6C34878D82A}">
                    <a16:rowId xmlns:a16="http://schemas.microsoft.com/office/drawing/2014/main" val="10001"/>
                  </a:ext>
                </a:extLst>
              </a:tr>
              <a:tr h="370840">
                <a:tc>
                  <a:txBody>
                    <a:bodyPr/>
                    <a:lstStyle/>
                    <a:p>
                      <a:pPr>
                        <a:lnSpc>
                          <a:spcPct val="80000"/>
                        </a:lnSpc>
                      </a:pPr>
                      <a:r>
                        <a:rPr lang="en-US" sz="1700" dirty="0" smtClean="0"/>
                        <a:t>True poultry</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1</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extLst>
                  <a:ext uri="{0D108BD9-81ED-4DB2-BD59-A6C34878D82A}">
                    <a16:rowId xmlns:a16="http://schemas.microsoft.com/office/drawing/2014/main" val="10002"/>
                  </a:ext>
                </a:extLst>
              </a:tr>
              <a:tr h="370840">
                <a:tc>
                  <a:txBody>
                    <a:bodyPr/>
                    <a:lstStyle/>
                    <a:p>
                      <a:pPr>
                        <a:lnSpc>
                          <a:spcPct val="80000"/>
                        </a:lnSpc>
                      </a:pPr>
                      <a:r>
                        <a:rPr lang="en-US" sz="1700" dirty="0" smtClean="0"/>
                        <a:t>True wheat</a:t>
                      </a:r>
                      <a:endParaRPr lang="en-US" sz="1700" dirty="0"/>
                    </a:p>
                  </a:txBody>
                  <a:tcPr/>
                </a:tc>
                <a:tc>
                  <a:txBody>
                    <a:bodyPr/>
                    <a:lstStyle/>
                    <a:p>
                      <a:pPr>
                        <a:lnSpc>
                          <a:spcPct val="80000"/>
                        </a:lnSpc>
                      </a:pPr>
                      <a:r>
                        <a:rPr lang="en-US" sz="1700" dirty="0" smtClean="0"/>
                        <a:t>10</a:t>
                      </a:r>
                      <a:endParaRPr lang="en-US" sz="1700" dirty="0"/>
                    </a:p>
                  </a:txBody>
                  <a:tcPr/>
                </a:tc>
                <a:tc>
                  <a:txBody>
                    <a:bodyPr/>
                    <a:lstStyle/>
                    <a:p>
                      <a:pPr>
                        <a:lnSpc>
                          <a:spcPct val="80000"/>
                        </a:lnSpc>
                      </a:pPr>
                      <a:r>
                        <a:rPr lang="en-US" sz="1700" dirty="0" smtClean="0"/>
                        <a:t>90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1</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extLst>
                  <a:ext uri="{0D108BD9-81ED-4DB2-BD59-A6C34878D82A}">
                    <a16:rowId xmlns:a16="http://schemas.microsoft.com/office/drawing/2014/main" val="10003"/>
                  </a:ext>
                </a:extLst>
              </a:tr>
              <a:tr h="370840">
                <a:tc>
                  <a:txBody>
                    <a:bodyPr/>
                    <a:lstStyle/>
                    <a:p>
                      <a:pPr>
                        <a:lnSpc>
                          <a:spcPct val="80000"/>
                        </a:lnSpc>
                      </a:pPr>
                      <a:r>
                        <a:rPr lang="en-US" sz="1700" dirty="0" smtClean="0"/>
                        <a:t>True coffee</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34</a:t>
                      </a:r>
                      <a:endParaRPr lang="en-US" sz="1700" dirty="0"/>
                    </a:p>
                  </a:txBody>
                  <a:tcPr/>
                </a:tc>
                <a:tc>
                  <a:txBody>
                    <a:bodyPr/>
                    <a:lstStyle/>
                    <a:p>
                      <a:pPr>
                        <a:lnSpc>
                          <a:spcPct val="80000"/>
                        </a:lnSpc>
                      </a:pPr>
                      <a:r>
                        <a:rPr lang="en-US" sz="1700" dirty="0" smtClean="0"/>
                        <a:t>3</a:t>
                      </a:r>
                      <a:endParaRPr lang="en-US" sz="1700" dirty="0"/>
                    </a:p>
                  </a:txBody>
                  <a:tcPr/>
                </a:tc>
                <a:tc>
                  <a:txBody>
                    <a:bodyPr/>
                    <a:lstStyle/>
                    <a:p>
                      <a:pPr>
                        <a:lnSpc>
                          <a:spcPct val="80000"/>
                        </a:lnSpc>
                      </a:pPr>
                      <a:r>
                        <a:rPr lang="en-US" sz="1700" dirty="0" smtClean="0"/>
                        <a:t>7</a:t>
                      </a:r>
                      <a:endParaRPr lang="en-US" sz="1700" dirty="0"/>
                    </a:p>
                  </a:txBody>
                  <a:tcPr/>
                </a:tc>
                <a:extLst>
                  <a:ext uri="{0D108BD9-81ED-4DB2-BD59-A6C34878D82A}">
                    <a16:rowId xmlns:a16="http://schemas.microsoft.com/office/drawing/2014/main" val="10004"/>
                  </a:ext>
                </a:extLst>
              </a:tr>
              <a:tr h="370840">
                <a:tc>
                  <a:txBody>
                    <a:bodyPr/>
                    <a:lstStyle/>
                    <a:p>
                      <a:pPr>
                        <a:lnSpc>
                          <a:spcPct val="80000"/>
                        </a:lnSpc>
                      </a:pPr>
                      <a:r>
                        <a:rPr lang="en-US" sz="1700" dirty="0" smtClean="0"/>
                        <a:t>True interest</a:t>
                      </a:r>
                      <a:endParaRPr lang="en-US" sz="1700" dirty="0"/>
                    </a:p>
                  </a:txBody>
                  <a:tcPr/>
                </a:tc>
                <a:tc>
                  <a:txBody>
                    <a:bodyPr/>
                    <a:lstStyle/>
                    <a:p>
                      <a:pPr>
                        <a:lnSpc>
                          <a:spcPct val="80000"/>
                        </a:lnSpc>
                      </a:pPr>
                      <a:r>
                        <a:rPr lang="en-US" sz="1700" dirty="0" smtClean="0"/>
                        <a:t>-</a:t>
                      </a:r>
                      <a:endParaRPr lang="en-US" sz="1700" dirty="0"/>
                    </a:p>
                  </a:txBody>
                  <a:tcPr/>
                </a:tc>
                <a:tc>
                  <a:txBody>
                    <a:bodyPr/>
                    <a:lstStyle/>
                    <a:p>
                      <a:pPr>
                        <a:lnSpc>
                          <a:spcPct val="80000"/>
                        </a:lnSpc>
                      </a:pPr>
                      <a:r>
                        <a:rPr lang="en-US" sz="1700" dirty="0" smtClean="0"/>
                        <a:t>1</a:t>
                      </a:r>
                      <a:endParaRPr lang="en-US" sz="1700" dirty="0"/>
                    </a:p>
                  </a:txBody>
                  <a:tcPr/>
                </a:tc>
                <a:tc>
                  <a:txBody>
                    <a:bodyPr/>
                    <a:lstStyle/>
                    <a:p>
                      <a:pPr>
                        <a:lnSpc>
                          <a:spcPct val="80000"/>
                        </a:lnSpc>
                      </a:pPr>
                      <a:r>
                        <a:rPr lang="en-US" sz="1700" dirty="0" smtClean="0"/>
                        <a:t>2</a:t>
                      </a:r>
                      <a:endParaRPr lang="en-US" sz="1700" dirty="0"/>
                    </a:p>
                  </a:txBody>
                  <a:tcPr/>
                </a:tc>
                <a:tc>
                  <a:txBody>
                    <a:bodyPr/>
                    <a:lstStyle/>
                    <a:p>
                      <a:pPr>
                        <a:lnSpc>
                          <a:spcPct val="80000"/>
                        </a:lnSpc>
                      </a:pPr>
                      <a:r>
                        <a:rPr lang="en-US" sz="1700" dirty="0" smtClean="0"/>
                        <a:t>13</a:t>
                      </a:r>
                      <a:endParaRPr lang="en-US" sz="1700" dirty="0"/>
                    </a:p>
                  </a:txBody>
                  <a:tcPr/>
                </a:tc>
                <a:tc>
                  <a:txBody>
                    <a:bodyPr/>
                    <a:lstStyle/>
                    <a:p>
                      <a:pPr>
                        <a:lnSpc>
                          <a:spcPct val="80000"/>
                        </a:lnSpc>
                      </a:pPr>
                      <a:r>
                        <a:rPr lang="en-US" sz="1700" dirty="0" smtClean="0"/>
                        <a:t>26</a:t>
                      </a:r>
                      <a:endParaRPr lang="en-US" sz="1700" dirty="0"/>
                    </a:p>
                  </a:txBody>
                  <a:tcPr/>
                </a:tc>
                <a:tc>
                  <a:txBody>
                    <a:bodyPr/>
                    <a:lstStyle/>
                    <a:p>
                      <a:pPr>
                        <a:lnSpc>
                          <a:spcPct val="80000"/>
                        </a:lnSpc>
                      </a:pPr>
                      <a:r>
                        <a:rPr lang="en-US" sz="1700" dirty="0" smtClean="0"/>
                        <a:t>5</a:t>
                      </a:r>
                      <a:endParaRPr lang="en-US" sz="1700" dirty="0"/>
                    </a:p>
                  </a:txBody>
                  <a:tcPr/>
                </a:tc>
                <a:extLst>
                  <a:ext uri="{0D108BD9-81ED-4DB2-BD59-A6C34878D82A}">
                    <a16:rowId xmlns:a16="http://schemas.microsoft.com/office/drawing/2014/main" val="10005"/>
                  </a:ext>
                </a:extLst>
              </a:tr>
              <a:tr h="370840">
                <a:tc>
                  <a:txBody>
                    <a:bodyPr/>
                    <a:lstStyle/>
                    <a:p>
                      <a:pPr>
                        <a:lnSpc>
                          <a:spcPct val="80000"/>
                        </a:lnSpc>
                      </a:pPr>
                      <a:r>
                        <a:rPr lang="en-US" sz="1700" dirty="0" smtClean="0"/>
                        <a:t>True trade</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0</a:t>
                      </a:r>
                      <a:endParaRPr lang="en-US" sz="1700" dirty="0"/>
                    </a:p>
                  </a:txBody>
                  <a:tcPr/>
                </a:tc>
                <a:tc>
                  <a:txBody>
                    <a:bodyPr/>
                    <a:lstStyle/>
                    <a:p>
                      <a:pPr>
                        <a:lnSpc>
                          <a:spcPct val="80000"/>
                        </a:lnSpc>
                      </a:pPr>
                      <a:r>
                        <a:rPr lang="en-US" sz="1700" dirty="0" smtClean="0"/>
                        <a:t>2</a:t>
                      </a:r>
                      <a:endParaRPr lang="en-US" sz="1700" dirty="0"/>
                    </a:p>
                  </a:txBody>
                  <a:tcPr/>
                </a:tc>
                <a:tc>
                  <a:txBody>
                    <a:bodyPr/>
                    <a:lstStyle/>
                    <a:p>
                      <a:pPr>
                        <a:lnSpc>
                          <a:spcPct val="80000"/>
                        </a:lnSpc>
                      </a:pPr>
                      <a:r>
                        <a:rPr lang="en-US" sz="1700" dirty="0" smtClean="0"/>
                        <a:t>14</a:t>
                      </a:r>
                      <a:endParaRPr lang="en-US" sz="1700" dirty="0"/>
                    </a:p>
                  </a:txBody>
                  <a:tcPr/>
                </a:tc>
                <a:tc>
                  <a:txBody>
                    <a:bodyPr/>
                    <a:lstStyle/>
                    <a:p>
                      <a:pPr>
                        <a:lnSpc>
                          <a:spcPct val="80000"/>
                        </a:lnSpc>
                      </a:pPr>
                      <a:r>
                        <a:rPr lang="en-US" sz="1700" dirty="0" smtClean="0"/>
                        <a:t>5</a:t>
                      </a:r>
                      <a:endParaRPr lang="en-US" sz="1700" dirty="0"/>
                    </a:p>
                  </a:txBody>
                  <a:tcPr/>
                </a:tc>
                <a:tc>
                  <a:txBody>
                    <a:bodyPr/>
                    <a:lstStyle/>
                    <a:p>
                      <a:pPr>
                        <a:lnSpc>
                          <a:spcPct val="80000"/>
                        </a:lnSpc>
                      </a:pPr>
                      <a:r>
                        <a:rPr lang="en-US" sz="1700" dirty="0" smtClean="0"/>
                        <a:t>10</a:t>
                      </a:r>
                      <a:endParaRPr lang="en-US" sz="1700" dirty="0"/>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6" name="Ink 5"/>
              <p14:cNvContentPartPr/>
              <p14:nvPr>
                <p:extLst>
                  <p:ext uri="{42D2F446-02D8-4167-A562-619A0277C38B}">
                    <p15:isNarration xmlns:p15="http://schemas.microsoft.com/office/powerpoint/2012/main" val="1"/>
                  </p:ext>
                </p:extLst>
              </p14:nvPr>
            </p14:nvContentPartPr>
            <p14:xfrm>
              <a:off x="2306880" y="2730960"/>
              <a:ext cx="5979240" cy="2419920"/>
            </p14:xfrm>
          </p:contentPart>
        </mc:Choice>
        <mc:Fallback xmlns="">
          <p:pic>
            <p:nvPicPr>
              <p:cNvPr id="6" name="Ink 5"/>
              <p:cNvPicPr>
                <a:picLocks noGrp="1" noRot="1" noChangeAspect="1" noMove="1" noResize="1" noEditPoints="1" noAdjustHandles="1" noChangeArrowheads="1" noChangeShapeType="1"/>
              </p:cNvPicPr>
              <p:nvPr/>
            </p:nvPicPr>
            <p:blipFill>
              <a:blip r:embed="rId5"/>
              <a:stretch>
                <a:fillRect/>
              </a:stretch>
            </p:blipFill>
            <p:spPr>
              <a:xfrm>
                <a:off x="2295000" y="2719800"/>
                <a:ext cx="6001560" cy="2441520"/>
              </a:xfrm>
              <a:prstGeom prst="rect">
                <a:avLst/>
              </a:prstGeom>
            </p:spPr>
          </p:pic>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753909840"/>
      </p:ext>
    </p:extLst>
  </p:cSld>
  <p:clrMapOvr>
    <a:masterClrMapping/>
  </p:clrMapOvr>
  <mc:AlternateContent xmlns:mc="http://schemas.openxmlformats.org/markup-compatibility/2006" xmlns:p14="http://schemas.microsoft.com/office/powerpoint/2010/main">
    <mc:Choice Requires="p14">
      <p:transition spd="slow" p14:dur="2000" advTm="13330"/>
    </mc:Choice>
    <mc:Fallback xmlns="">
      <p:transition spd="slow" advTm="1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67634553-58CF-BD48-882D-354BD150ED96}" type="slidenum">
              <a:rPr lang="en-US" sz="1200">
                <a:solidFill>
                  <a:srgbClr val="898989"/>
                </a:solidFill>
                <a:latin typeface="Calibri" charset="0"/>
              </a:rPr>
              <a:pPr eaLnBrk="1" hangingPunct="1"/>
              <a:t>56</a:t>
            </a:fld>
            <a:endParaRPr lang="en-US" sz="1200">
              <a:solidFill>
                <a:srgbClr val="898989"/>
              </a:solidFill>
              <a:latin typeface="Calibri" charset="0"/>
            </a:endParaRPr>
          </a:p>
        </p:txBody>
      </p:sp>
      <p:sp>
        <p:nvSpPr>
          <p:cNvPr id="48134" name="Rectangle 2"/>
          <p:cNvSpPr>
            <a:spLocks noGrp="1" noChangeArrowheads="1"/>
          </p:cNvSpPr>
          <p:nvPr>
            <p:ph type="title"/>
          </p:nvPr>
        </p:nvSpPr>
        <p:spPr>
          <a:xfrm>
            <a:off x="1371600" y="285750"/>
            <a:ext cx="7467600" cy="742950"/>
          </a:xfrm>
        </p:spPr>
        <p:txBody>
          <a:bodyPr/>
          <a:lstStyle/>
          <a:p>
            <a:pPr eaLnBrk="1" hangingPunct="1"/>
            <a:r>
              <a:rPr lang="en-US" dirty="0">
                <a:latin typeface="Calibri" charset="0"/>
                <a:ea typeface="ＭＳ Ｐゴシック" charset="0"/>
                <a:cs typeface="ＭＳ Ｐゴシック" charset="0"/>
              </a:rPr>
              <a:t>Per class evaluation measures</a:t>
            </a:r>
          </a:p>
        </p:txBody>
      </p:sp>
      <p:sp>
        <p:nvSpPr>
          <p:cNvPr id="48135" name="Rectangle 3"/>
          <p:cNvSpPr>
            <a:spLocks noGrp="1" noChangeArrowheads="1"/>
          </p:cNvSpPr>
          <p:nvPr>
            <p:ph type="body" idx="1"/>
          </p:nvPr>
        </p:nvSpPr>
        <p:spPr>
          <a:xfrm>
            <a:off x="685800" y="1314450"/>
            <a:ext cx="6324600" cy="3829050"/>
          </a:xfrm>
        </p:spPr>
        <p:txBody>
          <a:bodyPr>
            <a:normAutofit fontScale="85000" lnSpcReduction="20000"/>
          </a:bodyPr>
          <a:lstStyle/>
          <a:p>
            <a:pPr marL="0" indent="0" eaLnBrk="1" hangingPunct="1">
              <a:buNone/>
            </a:pPr>
            <a:r>
              <a:rPr lang="en-US" sz="2800" b="1" dirty="0">
                <a:solidFill>
                  <a:srgbClr val="800000"/>
                </a:solidFill>
                <a:latin typeface="Calibri" charset="0"/>
                <a:ea typeface="ＭＳ Ｐゴシック" charset="0"/>
                <a:cs typeface="ＭＳ Ｐゴシック" charset="0"/>
              </a:rPr>
              <a:t>Recall</a:t>
            </a:r>
            <a:r>
              <a:rPr lang="en-US" sz="2800" dirty="0">
                <a:latin typeface="Calibri" charset="0"/>
                <a:ea typeface="ＭＳ Ｐゴシック" charset="0"/>
                <a:cs typeface="ＭＳ Ｐゴシック" charset="0"/>
              </a:rPr>
              <a:t>: </a:t>
            </a:r>
            <a:endParaRPr lang="en-US" sz="2800" dirty="0" smtClean="0">
              <a:latin typeface="Calibri" charset="0"/>
              <a:ea typeface="ＭＳ Ｐゴシック" charset="0"/>
              <a:cs typeface="ＭＳ Ｐゴシック" charset="0"/>
            </a:endParaRPr>
          </a:p>
          <a:p>
            <a:pPr marL="0" indent="0" eaLnBrk="1" hangingPunct="1">
              <a:buNone/>
            </a:pPr>
            <a:r>
              <a:rPr lang="en-US" sz="2800" dirty="0" smtClean="0">
                <a:latin typeface="Calibri" charset="0"/>
                <a:ea typeface="ＭＳ Ｐゴシック" charset="0"/>
                <a:cs typeface="ＭＳ Ｐゴシック" charset="0"/>
              </a:rPr>
              <a:t>    Fraction </a:t>
            </a:r>
            <a:r>
              <a:rPr lang="en-US" sz="2800" dirty="0">
                <a:latin typeface="Calibri" charset="0"/>
                <a:ea typeface="ＭＳ Ｐゴシック" charset="0"/>
                <a:cs typeface="ＭＳ Ｐゴシック" charset="0"/>
              </a:rPr>
              <a:t>of docs in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 classified correctly:</a:t>
            </a: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marL="0" indent="0" eaLnBrk="1" hangingPunct="1">
              <a:buNone/>
            </a:pPr>
            <a:r>
              <a:rPr lang="en-US" sz="2800" b="1" dirty="0">
                <a:solidFill>
                  <a:srgbClr val="800000"/>
                </a:solidFill>
                <a:latin typeface="Calibri" charset="0"/>
                <a:ea typeface="ＭＳ Ｐゴシック" charset="0"/>
                <a:cs typeface="ＭＳ Ｐゴシック" charset="0"/>
              </a:rPr>
              <a:t>Precision</a:t>
            </a:r>
            <a:r>
              <a:rPr lang="en-US" sz="2800" dirty="0">
                <a:latin typeface="Calibri" charset="0"/>
                <a:ea typeface="ＭＳ Ｐゴシック" charset="0"/>
                <a:cs typeface="ＭＳ Ｐゴシック" charset="0"/>
              </a:rPr>
              <a:t>: </a:t>
            </a:r>
            <a:endParaRPr lang="en-US" sz="2800" dirty="0" smtClean="0">
              <a:latin typeface="Calibri" charset="0"/>
              <a:ea typeface="ＭＳ Ｐゴシック" charset="0"/>
              <a:cs typeface="ＭＳ Ｐゴシック" charset="0"/>
            </a:endParaRPr>
          </a:p>
          <a:p>
            <a:pPr marL="0" indent="0" eaLnBrk="1" hangingPunct="1">
              <a:buNone/>
            </a:pPr>
            <a:r>
              <a:rPr lang="en-US" sz="2600" dirty="0">
                <a:latin typeface="Calibri" charset="0"/>
                <a:ea typeface="ＭＳ Ｐゴシック" charset="0"/>
                <a:cs typeface="ＭＳ Ｐゴシック" charset="0"/>
              </a:rPr>
              <a:t> </a:t>
            </a:r>
            <a:r>
              <a:rPr lang="en-US" sz="2600" dirty="0" smtClean="0">
                <a:latin typeface="Calibri" charset="0"/>
                <a:ea typeface="ＭＳ Ｐゴシック" charset="0"/>
                <a:cs typeface="ＭＳ Ｐゴシック" charset="0"/>
              </a:rPr>
              <a:t>   </a:t>
            </a:r>
            <a:r>
              <a:rPr lang="en-US" sz="2800" dirty="0" smtClean="0">
                <a:latin typeface="Calibri" charset="0"/>
                <a:ea typeface="ＭＳ Ｐゴシック" charset="0"/>
                <a:cs typeface="ＭＳ Ｐゴシック" charset="0"/>
              </a:rPr>
              <a:t>Fraction </a:t>
            </a:r>
            <a:r>
              <a:rPr lang="en-US" sz="2800" dirty="0">
                <a:latin typeface="Calibri" charset="0"/>
                <a:ea typeface="ＭＳ Ｐゴシック" charset="0"/>
                <a:cs typeface="ＭＳ Ｐゴシック" charset="0"/>
              </a:rPr>
              <a:t>of docs assigned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 that are actually about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a:t>
            </a:r>
          </a:p>
          <a:p>
            <a:pPr eaLnBrk="1" hangingPunct="1"/>
            <a:endParaRPr lang="en-US" dirty="0">
              <a:latin typeface="Calibri" charset="0"/>
              <a:ea typeface="ＭＳ Ｐゴシック" charset="0"/>
              <a:cs typeface="ＭＳ Ｐゴシック" charset="0"/>
            </a:endParaRPr>
          </a:p>
          <a:p>
            <a:pPr marL="0" indent="0" eaLnBrk="1" hangingPunct="1">
              <a:buNone/>
            </a:pPr>
            <a:endParaRPr lang="en-US" dirty="0">
              <a:latin typeface="Calibri" charset="0"/>
              <a:ea typeface="ＭＳ Ｐゴシック" charset="0"/>
              <a:cs typeface="ＭＳ Ｐゴシック" charset="0"/>
            </a:endParaRPr>
          </a:p>
          <a:p>
            <a:pPr marL="0" indent="0" eaLnBrk="1" hangingPunct="1">
              <a:buNone/>
            </a:pPr>
            <a:r>
              <a:rPr lang="en-US" sz="2800" b="1">
                <a:solidFill>
                  <a:srgbClr val="800000"/>
                </a:solidFill>
                <a:latin typeface="Calibri" charset="0"/>
                <a:ea typeface="ＭＳ Ｐゴシック" charset="0"/>
                <a:cs typeface="ＭＳ Ｐゴシック" charset="0"/>
              </a:rPr>
              <a:t>Accuracy</a:t>
            </a:r>
            <a:r>
              <a:rPr lang="en-US" sz="2800" smtClean="0">
                <a:latin typeface="Calibri" charset="0"/>
                <a:ea typeface="ＭＳ Ｐゴシック" charset="0"/>
                <a:cs typeface="ＭＳ Ｐゴシック" charset="0"/>
              </a:rPr>
              <a:t>: (1 - error rate) </a:t>
            </a:r>
            <a:endParaRPr lang="en-US" sz="2800" dirty="0" smtClean="0">
              <a:latin typeface="Calibri" charset="0"/>
              <a:ea typeface="ＭＳ Ｐゴシック" charset="0"/>
              <a:cs typeface="ＭＳ Ｐゴシック" charset="0"/>
            </a:endParaRPr>
          </a:p>
          <a:p>
            <a:pPr marL="0" indent="0" eaLnBrk="1" hangingPunct="1">
              <a:buNone/>
            </a:pPr>
            <a:r>
              <a:rPr lang="en-US" sz="2800" dirty="0">
                <a:latin typeface="Calibri" charset="0"/>
                <a:ea typeface="ＭＳ Ｐゴシック" charset="0"/>
                <a:cs typeface="ＭＳ Ｐゴシック" charset="0"/>
              </a:rPr>
              <a:t> </a:t>
            </a:r>
            <a:r>
              <a:rPr lang="en-US" sz="2800" dirty="0" smtClean="0">
                <a:latin typeface="Calibri" charset="0"/>
                <a:ea typeface="ＭＳ Ｐゴシック" charset="0"/>
                <a:cs typeface="ＭＳ Ｐゴシック" charset="0"/>
              </a:rPr>
              <a:t>      Fraction </a:t>
            </a:r>
            <a:r>
              <a:rPr lang="en-US" sz="2800" dirty="0">
                <a:latin typeface="Calibri" charset="0"/>
                <a:ea typeface="ＭＳ Ｐゴシック" charset="0"/>
                <a:cs typeface="ＭＳ Ｐゴシック" charset="0"/>
              </a:rPr>
              <a:t>of docs classified correctly:</a:t>
            </a:r>
          </a:p>
        </p:txBody>
      </p:sp>
      <p:graphicFrame>
        <p:nvGraphicFramePr>
          <p:cNvPr id="48130" name="Object 2"/>
          <p:cNvGraphicFramePr>
            <a:graphicFrameLocks noChangeAspect="1"/>
          </p:cNvGraphicFramePr>
          <p:nvPr>
            <p:extLst>
              <p:ext uri="{D42A27DB-BD31-4B8C-83A1-F6EECF244321}">
                <p14:modId xmlns:p14="http://schemas.microsoft.com/office/powerpoint/2010/main" val="2944944086"/>
              </p:ext>
            </p:extLst>
          </p:nvPr>
        </p:nvGraphicFramePr>
        <p:xfrm>
          <a:off x="7069139" y="3786079"/>
          <a:ext cx="931861" cy="1300271"/>
        </p:xfrm>
        <a:graphic>
          <a:graphicData uri="http://schemas.openxmlformats.org/presentationml/2006/ole">
            <mc:AlternateContent xmlns:mc="http://schemas.openxmlformats.org/markup-compatibility/2006">
              <mc:Choice xmlns:v="urn:schemas-microsoft-com:vml" Requires="v">
                <p:oleObj spid="_x0000_s1127" name="Equation" r:id="rId5" imgW="546100" imgH="762000" progId="Equation.3">
                  <p:embed/>
                </p:oleObj>
              </mc:Choice>
              <mc:Fallback>
                <p:oleObj name="Equation" r:id="rId5" imgW="546100" imgH="762000" progId="Equation.3">
                  <p:embed/>
                  <p:pic>
                    <p:nvPicPr>
                      <p:cNvPr id="0" name=""/>
                      <p:cNvPicPr>
                        <a:picLocks noChangeAspect="1" noChangeArrowheads="1"/>
                      </p:cNvPicPr>
                      <p:nvPr/>
                    </p:nvPicPr>
                    <p:blipFill>
                      <a:blip r:embed="rId6"/>
                      <a:srcRect/>
                      <a:stretch>
                        <a:fillRect/>
                      </a:stretch>
                    </p:blipFill>
                    <p:spPr bwMode="auto">
                      <a:xfrm>
                        <a:off x="7069139" y="3786079"/>
                        <a:ext cx="931861" cy="1300271"/>
                      </a:xfrm>
                      <a:prstGeom prst="rect">
                        <a:avLst/>
                      </a:prstGeom>
                      <a:noFill/>
                      <a:ln>
                        <a:noFill/>
                      </a:ln>
                      <a:effec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3140319259"/>
              </p:ext>
            </p:extLst>
          </p:nvPr>
        </p:nvGraphicFramePr>
        <p:xfrm>
          <a:off x="7086600" y="2571750"/>
          <a:ext cx="696912" cy="1056609"/>
        </p:xfrm>
        <a:graphic>
          <a:graphicData uri="http://schemas.openxmlformats.org/presentationml/2006/ole">
            <mc:AlternateContent xmlns:mc="http://schemas.openxmlformats.org/markup-compatibility/2006">
              <mc:Choice xmlns:v="urn:schemas-microsoft-com:vml" Requires="v">
                <p:oleObj spid="_x0000_s1128" name="Equation" r:id="rId7" imgW="393700" imgH="596900" progId="Equation.3">
                  <p:embed/>
                </p:oleObj>
              </mc:Choice>
              <mc:Fallback>
                <p:oleObj name="Equation" r:id="rId7" imgW="393700" imgH="596900" progId="Equation.3">
                  <p:embed/>
                  <p:pic>
                    <p:nvPicPr>
                      <p:cNvPr id="0" name=""/>
                      <p:cNvPicPr>
                        <a:picLocks noChangeAspect="1" noChangeArrowheads="1"/>
                      </p:cNvPicPr>
                      <p:nvPr/>
                    </p:nvPicPr>
                    <p:blipFill>
                      <a:blip r:embed="rId8"/>
                      <a:srcRect/>
                      <a:stretch>
                        <a:fillRect/>
                      </a:stretch>
                    </p:blipFill>
                    <p:spPr bwMode="auto">
                      <a:xfrm>
                        <a:off x="7086600" y="2571750"/>
                        <a:ext cx="696912" cy="1056609"/>
                      </a:xfrm>
                      <a:prstGeom prst="rect">
                        <a:avLst/>
                      </a:prstGeom>
                      <a:noFill/>
                      <a:ln>
                        <a:noFill/>
                      </a:ln>
                      <a:effec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3219573797"/>
              </p:ext>
            </p:extLst>
          </p:nvPr>
        </p:nvGraphicFramePr>
        <p:xfrm>
          <a:off x="7086600" y="1200150"/>
          <a:ext cx="696912" cy="1091829"/>
        </p:xfrm>
        <a:graphic>
          <a:graphicData uri="http://schemas.openxmlformats.org/presentationml/2006/ole">
            <mc:AlternateContent xmlns:mc="http://schemas.openxmlformats.org/markup-compatibility/2006">
              <mc:Choice xmlns:v="urn:schemas-microsoft-com:vml" Requires="v">
                <p:oleObj spid="_x0000_s1129" name="Equation" r:id="rId9" imgW="381000" imgH="596900" progId="Equation.3">
                  <p:embed/>
                </p:oleObj>
              </mc:Choice>
              <mc:Fallback>
                <p:oleObj name="Equation" r:id="rId9" imgW="381000" imgH="596900" progId="Equation.3">
                  <p:embed/>
                  <p:pic>
                    <p:nvPicPr>
                      <p:cNvPr id="0" name=""/>
                      <p:cNvPicPr>
                        <a:picLocks noChangeAspect="1" noChangeArrowheads="1"/>
                      </p:cNvPicPr>
                      <p:nvPr/>
                    </p:nvPicPr>
                    <p:blipFill>
                      <a:blip r:embed="rId10"/>
                      <a:srcRect/>
                      <a:stretch>
                        <a:fillRect/>
                      </a:stretch>
                    </p:blipFill>
                    <p:spPr bwMode="auto">
                      <a:xfrm>
                        <a:off x="7086600" y="1200150"/>
                        <a:ext cx="696912" cy="1091829"/>
                      </a:xfrm>
                      <a:prstGeom prst="rect">
                        <a:avLst/>
                      </a:prstGeom>
                      <a:noFill/>
                      <a:ln>
                        <a:noFill/>
                      </a:ln>
                      <a:effectLst/>
                    </p:spPr>
                  </p:pic>
                </p:oleObj>
              </mc:Fallback>
            </mc:AlternateContent>
          </a:graphicData>
        </a:graphic>
      </p:graphicFrame>
      <p:sp>
        <p:nvSpPr>
          <p:cNvPr id="48136"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p14:cNvContentPartPr/>
              <p14:nvPr>
                <p:extLst>
                  <p:ext uri="{42D2F446-02D8-4167-A562-619A0277C38B}">
                    <p15:isNarration xmlns:p15="http://schemas.microsoft.com/office/powerpoint/2012/main" val="1"/>
                  </p:ext>
                </p:extLst>
              </p14:nvPr>
            </p14:nvContentPartPr>
            <p14:xfrm>
              <a:off x="101880" y="917280"/>
              <a:ext cx="4490640" cy="2464200"/>
            </p14:xfrm>
          </p:contentPart>
        </mc:Choice>
        <mc:Fallback xmlns="">
          <p:pic>
            <p:nvPicPr>
              <p:cNvPr id="2" name="Ink 1"/>
              <p:cNvPicPr>
                <a:picLocks noGrp="1" noRot="1" noChangeAspect="1" noMove="1" noResize="1" noEditPoints="1" noAdjustHandles="1" noChangeArrowheads="1" noChangeShapeType="1"/>
              </p:cNvPicPr>
              <p:nvPr/>
            </p:nvPicPr>
            <p:blipFill>
              <a:blip r:embed="rId12"/>
              <a:stretch>
                <a:fillRect/>
              </a:stretch>
            </p:blipFill>
            <p:spPr>
              <a:xfrm>
                <a:off x="92520" y="909000"/>
                <a:ext cx="4511160" cy="248148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831028109"/>
      </p:ext>
    </p:extLst>
  </p:cSld>
  <p:clrMapOvr>
    <a:masterClrMapping/>
  </p:clrMapOvr>
  <mc:AlternateContent xmlns:mc="http://schemas.openxmlformats.org/markup-compatibility/2006" xmlns:p14="http://schemas.microsoft.com/office/powerpoint/2010/main">
    <mc:Choice Requires="p14">
      <p:transition spd="slow" p14:dur="2000" advTm="9814"/>
    </mc:Choice>
    <mc:Fallback xmlns="">
      <p:transition spd="slow" advTm="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A6C1029A-DF45-7846-AFA3-32E834E0998A}" type="slidenum">
              <a:rPr lang="en-US" sz="1200">
                <a:solidFill>
                  <a:srgbClr val="898989"/>
                </a:solidFill>
                <a:latin typeface="Calibri" charset="0"/>
              </a:rPr>
              <a:pPr eaLnBrk="1" hangingPunct="1"/>
              <a:t>57</a:t>
            </a:fld>
            <a:endParaRPr lang="en-US" sz="1200">
              <a:solidFill>
                <a:srgbClr val="898989"/>
              </a:solidFill>
              <a:latin typeface="Calibri" charset="0"/>
            </a:endParaRPr>
          </a:p>
        </p:txBody>
      </p:sp>
      <p:sp>
        <p:nvSpPr>
          <p:cNvPr id="49155"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Micro- vs. Macro-Averaging</a:t>
            </a:r>
          </a:p>
        </p:txBody>
      </p:sp>
      <p:sp>
        <p:nvSpPr>
          <p:cNvPr id="49156" name="Rectangle 3"/>
          <p:cNvSpPr>
            <a:spLocks noGrp="1" noChangeArrowheads="1"/>
          </p:cNvSpPr>
          <p:nvPr>
            <p:ph type="body" idx="1"/>
          </p:nvPr>
        </p:nvSpPr>
        <p:spPr/>
        <p:txBody>
          <a:bodyPr/>
          <a:lstStyle/>
          <a:p>
            <a:pPr marL="342900" lvl="1" indent="-342900">
              <a:buClr>
                <a:srgbClr val="CC0000"/>
              </a:buClr>
            </a:pPr>
            <a:r>
              <a:rPr lang="en-US" sz="2800" dirty="0" smtClean="0">
                <a:latin typeface="Calibri" charset="0"/>
                <a:ea typeface="ＭＳ Ｐゴシック" charset="0"/>
                <a:cs typeface="ＭＳ Ｐゴシック" charset="0"/>
              </a:rPr>
              <a:t>If </a:t>
            </a:r>
            <a:r>
              <a:rPr lang="en-US" sz="2800" dirty="0">
                <a:latin typeface="Calibri" charset="0"/>
                <a:ea typeface="ＭＳ Ｐゴシック" charset="0"/>
                <a:cs typeface="ＭＳ Ｐゴシック" charset="0"/>
              </a:rPr>
              <a:t>we have more than one class, how do we combine multiple performance measures into one quantity?</a:t>
            </a:r>
          </a:p>
          <a:p>
            <a:pPr eaLnBrk="1" hangingPunct="1"/>
            <a:r>
              <a:rPr lang="en-US" sz="2800" b="1" dirty="0" err="1">
                <a:latin typeface="Calibri" charset="0"/>
                <a:ea typeface="ＭＳ Ｐゴシック" charset="0"/>
                <a:cs typeface="ＭＳ Ｐゴシック" charset="0"/>
              </a:rPr>
              <a:t>Macroaveraging</a:t>
            </a:r>
            <a:r>
              <a:rPr lang="en-US" sz="2800" dirty="0">
                <a:latin typeface="Calibri" charset="0"/>
                <a:ea typeface="ＭＳ Ｐゴシック" charset="0"/>
                <a:cs typeface="ＭＳ Ｐゴシック" charset="0"/>
              </a:rPr>
              <a:t>: Compute performance for each class, then average.</a:t>
            </a:r>
          </a:p>
          <a:p>
            <a:pPr eaLnBrk="1" hangingPunct="1"/>
            <a:r>
              <a:rPr lang="en-US" sz="2800" b="1" dirty="0" err="1">
                <a:latin typeface="Calibri" charset="0"/>
                <a:ea typeface="ＭＳ Ｐゴシック" charset="0"/>
                <a:cs typeface="ＭＳ Ｐゴシック" charset="0"/>
              </a:rPr>
              <a:t>Microaveraging</a:t>
            </a:r>
            <a:r>
              <a:rPr lang="en-US" sz="2800" dirty="0">
                <a:latin typeface="Calibri" charset="0"/>
                <a:ea typeface="ＭＳ Ｐゴシック" charset="0"/>
                <a:cs typeface="ＭＳ Ｐゴシック" charset="0"/>
              </a:rPr>
              <a:t>: Collect decisions for all classes, compute contingency table, evaluate.</a:t>
            </a:r>
          </a:p>
          <a:p>
            <a:pPr lvl="1" eaLnBrk="1" hangingPunct="1"/>
            <a:endParaRPr lang="en-US" dirty="0">
              <a:latin typeface="Calibri" charset="0"/>
              <a:ea typeface="ＭＳ Ｐゴシック" charset="0"/>
            </a:endParaRPr>
          </a:p>
        </p:txBody>
      </p:sp>
      <p:sp>
        <p:nvSpPr>
          <p:cNvPr id="4915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p14:cNvContentPartPr/>
              <p14:nvPr>
                <p:extLst>
                  <p:ext uri="{42D2F446-02D8-4167-A562-619A0277C38B}">
                    <p15:isNarration xmlns:p15="http://schemas.microsoft.com/office/powerpoint/2012/main" val="1"/>
                  </p:ext>
                </p:extLst>
              </p14:nvPr>
            </p14:nvContentPartPr>
            <p14:xfrm>
              <a:off x="122040" y="266040"/>
              <a:ext cx="5766840" cy="3508200"/>
            </p14:xfrm>
          </p:contentPart>
        </mc:Choice>
        <mc:Fallback xmlns="">
          <p:pic>
            <p:nvPicPr>
              <p:cNvPr id="2" name="Ink 1"/>
              <p:cNvPicPr>
                <a:picLocks noGrp="1" noRot="1" noChangeAspect="1" noMove="1" noResize="1" noEditPoints="1" noAdjustHandles="1" noChangeArrowheads="1" noChangeShapeType="1"/>
              </p:cNvPicPr>
              <p:nvPr/>
            </p:nvPicPr>
            <p:blipFill>
              <a:blip r:embed="rId5"/>
              <a:stretch>
                <a:fillRect/>
              </a:stretch>
            </p:blipFill>
            <p:spPr>
              <a:xfrm>
                <a:off x="114120" y="259200"/>
                <a:ext cx="5781600" cy="352512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992966733"/>
      </p:ext>
    </p:extLst>
  </p:cSld>
  <p:clrMapOvr>
    <a:masterClrMapping/>
  </p:clrMapOvr>
  <mc:AlternateContent xmlns:mc="http://schemas.openxmlformats.org/markup-compatibility/2006" xmlns:p14="http://schemas.microsoft.com/office/powerpoint/2010/main">
    <mc:Choice Requires="p14">
      <p:transition spd="slow" p14:dur="2000" advTm="39974"/>
    </mc:Choice>
    <mc:Fallback xmlns="">
      <p:transition spd="slow" advTm="39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7"/>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424D7412-C234-A149-A8E9-CC60E500F88F}" type="slidenum">
              <a:rPr lang="en-US" sz="1200">
                <a:solidFill>
                  <a:srgbClr val="898989"/>
                </a:solidFill>
                <a:latin typeface="Calibri"/>
                <a:cs typeface="Calibri"/>
              </a:rPr>
              <a:pPr eaLnBrk="1" hangingPunct="1"/>
              <a:t>58</a:t>
            </a:fld>
            <a:endParaRPr lang="en-US" sz="1200">
              <a:solidFill>
                <a:srgbClr val="898989"/>
              </a:solidFill>
              <a:latin typeface="Calibri"/>
              <a:cs typeface="Calibri"/>
            </a:endParaRPr>
          </a:p>
        </p:txBody>
      </p:sp>
      <p:sp>
        <p:nvSpPr>
          <p:cNvPr id="50179" name="Rectangle 2"/>
          <p:cNvSpPr>
            <a:spLocks noGrp="1" noChangeArrowheads="1"/>
          </p:cNvSpPr>
          <p:nvPr>
            <p:ph type="title"/>
          </p:nvPr>
        </p:nvSpPr>
        <p:spPr>
          <a:xfrm>
            <a:off x="1322917" y="285750"/>
            <a:ext cx="7668683" cy="742950"/>
          </a:xfrm>
        </p:spPr>
        <p:txBody>
          <a:bodyPr/>
          <a:lstStyle/>
          <a:p>
            <a:pPr eaLnBrk="1" hangingPunct="1"/>
            <a:r>
              <a:rPr lang="en-US" sz="3600" dirty="0">
                <a:latin typeface="Calibri"/>
                <a:ea typeface="ＭＳ Ｐゴシック" charset="0"/>
                <a:cs typeface="Calibri"/>
              </a:rPr>
              <a:t>Micro- vs. Macro-Averaging: Example</a:t>
            </a:r>
          </a:p>
        </p:txBody>
      </p:sp>
      <p:graphicFrame>
        <p:nvGraphicFramePr>
          <p:cNvPr id="1036291" name="Group 3"/>
          <p:cNvGraphicFramePr>
            <a:graphicFrameLocks noGrp="1"/>
          </p:cNvGraphicFramePr>
          <p:nvPr>
            <p:ph sz="half" idx="1"/>
            <p:extLst>
              <p:ext uri="{D42A27DB-BD31-4B8C-83A1-F6EECF244321}">
                <p14:modId xmlns:p14="http://schemas.microsoft.com/office/powerpoint/2010/main" val="2173074032"/>
              </p:ext>
            </p:extLst>
          </p:nvPr>
        </p:nvGraphicFramePr>
        <p:xfrm>
          <a:off x="76200" y="1714500"/>
          <a:ext cx="2743200" cy="1363904"/>
        </p:xfrm>
        <a:graphic>
          <a:graphicData uri="http://schemas.openxmlformats.org/drawingml/2006/table">
            <a:tbl>
              <a:tblPr/>
              <a:tblGrid>
                <a:gridCol w="121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970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09" name="Group 21"/>
          <p:cNvGraphicFramePr>
            <a:graphicFrameLocks noGrp="1"/>
          </p:cNvGraphicFramePr>
          <p:nvPr>
            <p:ph sz="quarter" idx="2"/>
            <p:extLst>
              <p:ext uri="{D42A27DB-BD31-4B8C-83A1-F6EECF244321}">
                <p14:modId xmlns:p14="http://schemas.microsoft.com/office/powerpoint/2010/main" val="1295538991"/>
              </p:ext>
            </p:extLst>
          </p:nvPr>
        </p:nvGraphicFramePr>
        <p:xfrm>
          <a:off x="2971800" y="1714500"/>
          <a:ext cx="2667000" cy="1363904"/>
        </p:xfrm>
        <a:graphic>
          <a:graphicData uri="http://schemas.openxmlformats.org/drawingml/2006/table">
            <a:tbl>
              <a:tblPr/>
              <a:tblGrid>
                <a:gridCol w="1293091">
                  <a:extLst>
                    <a:ext uri="{9D8B030D-6E8A-4147-A177-3AD203B41FA5}">
                      <a16:colId xmlns:a16="http://schemas.microsoft.com/office/drawing/2014/main" val="20000"/>
                    </a:ext>
                  </a:extLst>
                </a:gridCol>
                <a:gridCol w="727364">
                  <a:extLst>
                    <a:ext uri="{9D8B030D-6E8A-4147-A177-3AD203B41FA5}">
                      <a16:colId xmlns:a16="http://schemas.microsoft.com/office/drawing/2014/main" val="20001"/>
                    </a:ext>
                  </a:extLst>
                </a:gridCol>
                <a:gridCol w="646545">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smtClean="0">
                          <a:ln>
                            <a:noFill/>
                          </a:ln>
                          <a:solidFill>
                            <a:schemeClr val="tx1"/>
                          </a:solidFill>
                          <a:effectLst/>
                          <a:latin typeface="Calibri"/>
                          <a:cs typeface="Calibri"/>
                        </a:rPr>
                        <a:t>Truth: </a:t>
                      </a:r>
                      <a:r>
                        <a:rPr kumimoji="0" lang="en-US" sz="1400" b="0" i="0" u="none" strike="noStrike" cap="none" normalizeH="0" baseline="0" dirty="0">
                          <a:ln>
                            <a:noFill/>
                          </a:ln>
                          <a:solidFill>
                            <a:schemeClr val="tx1"/>
                          </a:solidFill>
                          <a:effectLst/>
                          <a:latin typeface="Calibri"/>
                          <a:cs typeface="Calibri"/>
                        </a:rPr>
                        <a:t>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890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27" name="Group 39"/>
          <p:cNvGraphicFramePr>
            <a:graphicFrameLocks noGrp="1"/>
          </p:cNvGraphicFramePr>
          <p:nvPr>
            <p:ph sz="quarter" idx="3"/>
            <p:extLst>
              <p:ext uri="{D42A27DB-BD31-4B8C-83A1-F6EECF244321}">
                <p14:modId xmlns:p14="http://schemas.microsoft.com/office/powerpoint/2010/main" val="3857356530"/>
              </p:ext>
            </p:extLst>
          </p:nvPr>
        </p:nvGraphicFramePr>
        <p:xfrm>
          <a:off x="5943601" y="1714500"/>
          <a:ext cx="2666998" cy="1363904"/>
        </p:xfrm>
        <a:graphic>
          <a:graphicData uri="http://schemas.openxmlformats.org/drawingml/2006/table">
            <a:tbl>
              <a:tblPr/>
              <a:tblGrid>
                <a:gridCol w="1219199">
                  <a:extLst>
                    <a:ext uri="{9D8B030D-6E8A-4147-A177-3AD203B41FA5}">
                      <a16:colId xmlns:a16="http://schemas.microsoft.com/office/drawing/2014/main" val="20000"/>
                    </a:ext>
                  </a:extLst>
                </a:gridCol>
                <a:gridCol w="720435">
                  <a:extLst>
                    <a:ext uri="{9D8B030D-6E8A-4147-A177-3AD203B41FA5}">
                      <a16:colId xmlns:a16="http://schemas.microsoft.com/office/drawing/2014/main" val="20001"/>
                    </a:ext>
                  </a:extLst>
                </a:gridCol>
                <a:gridCol w="727364">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1860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234" name="Text Box 57"/>
          <p:cNvSpPr txBox="1">
            <a:spLocks noChangeArrowheads="1"/>
          </p:cNvSpPr>
          <p:nvPr/>
        </p:nvSpPr>
        <p:spPr bwMode="auto">
          <a:xfrm>
            <a:off x="685800" y="1228725"/>
            <a:ext cx="1828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dirty="0">
                <a:latin typeface="Calibri"/>
                <a:cs typeface="Calibri"/>
              </a:rPr>
              <a:t>Class 1</a:t>
            </a:r>
          </a:p>
        </p:txBody>
      </p:sp>
      <p:sp>
        <p:nvSpPr>
          <p:cNvPr id="50235" name="Text Box 58"/>
          <p:cNvSpPr txBox="1">
            <a:spLocks noChangeArrowheads="1"/>
          </p:cNvSpPr>
          <p:nvPr/>
        </p:nvSpPr>
        <p:spPr bwMode="auto">
          <a:xfrm>
            <a:off x="3505200" y="1228725"/>
            <a:ext cx="1828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Class 2</a:t>
            </a:r>
          </a:p>
        </p:txBody>
      </p:sp>
      <p:sp>
        <p:nvSpPr>
          <p:cNvPr id="50236" name="Text Box 59"/>
          <p:cNvSpPr txBox="1">
            <a:spLocks noChangeArrowheads="1"/>
          </p:cNvSpPr>
          <p:nvPr/>
        </p:nvSpPr>
        <p:spPr bwMode="auto">
          <a:xfrm>
            <a:off x="6096000" y="1228726"/>
            <a:ext cx="2667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Micro Ave. Table</a:t>
            </a:r>
          </a:p>
        </p:txBody>
      </p:sp>
      <p:sp>
        <p:nvSpPr>
          <p:cNvPr id="50238" name="TextBox 4"/>
          <p:cNvSpPr txBox="1">
            <a:spLocks noChangeArrowheads="1"/>
          </p:cNvSpPr>
          <p:nvPr/>
        </p:nvSpPr>
        <p:spPr bwMode="auto">
          <a:xfrm>
            <a:off x="7620001" y="-67479"/>
            <a:ext cx="108555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latin typeface="Calibri"/>
                <a:cs typeface="Calibri"/>
              </a:rPr>
              <a:t>Sec. 15.2.4</a:t>
            </a:r>
          </a:p>
        </p:txBody>
      </p:sp>
      <p:sp>
        <p:nvSpPr>
          <p:cNvPr id="12" name="Rectangle 3"/>
          <p:cNvSpPr txBox="1">
            <a:spLocks noChangeArrowheads="1"/>
          </p:cNvSpPr>
          <p:nvPr/>
        </p:nvSpPr>
        <p:spPr bwMode="auto">
          <a:xfrm>
            <a:off x="304800" y="3257550"/>
            <a:ext cx="8534400" cy="1676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lvl="1" indent="-342900">
              <a:buClr>
                <a:srgbClr val="CC0000"/>
              </a:buClr>
            </a:pPr>
            <a:r>
              <a:rPr lang="en-US" sz="2400" dirty="0" err="1">
                <a:latin typeface="Calibri" charset="0"/>
                <a:ea typeface="ＭＳ Ｐゴシック" charset="0"/>
              </a:rPr>
              <a:t>Macroaveraged</a:t>
            </a:r>
            <a:r>
              <a:rPr lang="en-US" sz="2400" dirty="0">
                <a:latin typeface="Calibri" charset="0"/>
                <a:ea typeface="ＭＳ Ｐゴシック" charset="0"/>
              </a:rPr>
              <a:t> precision: (0.5 + 0.9)/2 = 0.7</a:t>
            </a:r>
          </a:p>
          <a:p>
            <a:pPr marL="342900" lvl="1" indent="-342900">
              <a:buClr>
                <a:srgbClr val="CC0000"/>
              </a:buClr>
            </a:pPr>
            <a:r>
              <a:rPr lang="en-US" sz="2400" dirty="0" err="1">
                <a:latin typeface="Calibri" charset="0"/>
                <a:ea typeface="ＭＳ Ｐゴシック" charset="0"/>
              </a:rPr>
              <a:t>Microaveraged</a:t>
            </a:r>
            <a:r>
              <a:rPr lang="en-US" sz="2400" dirty="0">
                <a:latin typeface="Calibri" charset="0"/>
                <a:ea typeface="ＭＳ Ｐゴシック" charset="0"/>
              </a:rPr>
              <a:t> precision: 100/120 = .83</a:t>
            </a:r>
          </a:p>
          <a:p>
            <a:pPr marL="342900" lvl="1" indent="-342900">
              <a:buClr>
                <a:srgbClr val="CC0000"/>
              </a:buClr>
            </a:pPr>
            <a:r>
              <a:rPr lang="en-US" sz="2400" dirty="0" err="1">
                <a:latin typeface="Calibri" charset="0"/>
                <a:ea typeface="ＭＳ Ｐゴシック" charset="0"/>
              </a:rPr>
              <a:t>Microaveraged</a:t>
            </a:r>
            <a:r>
              <a:rPr lang="en-US" sz="2400" dirty="0">
                <a:latin typeface="Calibri" charset="0"/>
                <a:ea typeface="ＭＳ Ｐゴシック" charset="0"/>
              </a:rPr>
              <a:t> score is dominated by score on common classes</a:t>
            </a:r>
          </a:p>
          <a:p>
            <a:pPr lvl="1"/>
            <a:endParaRPr lang="en-US" dirty="0">
              <a:latin typeface="Calibri" charset="0"/>
              <a:ea typeface="ＭＳ Ｐゴシック"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175320" y="954360"/>
              <a:ext cx="6199200" cy="323892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166680" y="941760"/>
                <a:ext cx="6218280" cy="326160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06120445"/>
      </p:ext>
    </p:extLst>
  </p:cSld>
  <p:clrMapOvr>
    <a:masterClrMapping/>
  </p:clrMapOvr>
  <p:transition advTm="981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371600" y="209550"/>
            <a:ext cx="7772400" cy="742950"/>
          </a:xfrm>
        </p:spPr>
        <p:txBody>
          <a:bodyPr/>
          <a:lstStyle/>
          <a:p>
            <a:r>
              <a:rPr lang="en-US" dirty="0" smtClean="0"/>
              <a:t>Development Test Sets and Cross-validation</a:t>
            </a:r>
          </a:p>
        </p:txBody>
      </p:sp>
      <p:sp>
        <p:nvSpPr>
          <p:cNvPr id="63491" name="Rectangle 3"/>
          <p:cNvSpPr>
            <a:spLocks noGrp="1" noChangeArrowheads="1"/>
          </p:cNvSpPr>
          <p:nvPr>
            <p:ph sz="quarter" idx="1"/>
          </p:nvPr>
        </p:nvSpPr>
        <p:spPr>
          <a:xfrm>
            <a:off x="228600" y="1352550"/>
            <a:ext cx="7239000" cy="3790950"/>
          </a:xfrm>
        </p:spPr>
        <p:txBody>
          <a:bodyPr/>
          <a:lstStyle/>
          <a:p>
            <a:pPr>
              <a:lnSpc>
                <a:spcPct val="90000"/>
              </a:lnSpc>
            </a:pPr>
            <a:endParaRPr lang="en-US" sz="2400" i="1" dirty="0" smtClean="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smtClean="0">
                <a:solidFill>
                  <a:srgbClr val="0000FF"/>
                </a:solidFill>
                <a:latin typeface="Calibri" charset="0"/>
              </a:rPr>
              <a:t>Metric: P/R/F1  or Accuracy</a:t>
            </a:r>
          </a:p>
          <a:p>
            <a:pPr>
              <a:lnSpc>
                <a:spcPct val="90000"/>
              </a:lnSpc>
            </a:pPr>
            <a:r>
              <a:rPr lang="en-US" dirty="0">
                <a:latin typeface="Calibri" charset="0"/>
              </a:rPr>
              <a:t>Unseen test set</a:t>
            </a:r>
          </a:p>
          <a:p>
            <a:pPr lvl="1">
              <a:lnSpc>
                <a:spcPct val="90000"/>
              </a:lnSpc>
            </a:pPr>
            <a:r>
              <a:rPr lang="en-US" dirty="0">
                <a:latin typeface="Calibri" charset="0"/>
              </a:rPr>
              <a:t>avoid </a:t>
            </a:r>
            <a:r>
              <a:rPr lang="en-US" dirty="0" err="1">
                <a:latin typeface="Calibri" charset="0"/>
              </a:rPr>
              <a:t>overfitting</a:t>
            </a:r>
            <a:r>
              <a:rPr lang="en-US" dirty="0">
                <a:latin typeface="Calibri" charset="0"/>
              </a:rPr>
              <a:t> (‘tuning to the test set’)</a:t>
            </a:r>
          </a:p>
          <a:p>
            <a:pPr lvl="1">
              <a:lnSpc>
                <a:spcPct val="90000"/>
              </a:lnSpc>
            </a:pPr>
            <a:r>
              <a:rPr lang="en-US" dirty="0">
                <a:latin typeface="Calibri" charset="0"/>
              </a:rPr>
              <a:t>more conservative estimate of </a:t>
            </a:r>
            <a:r>
              <a:rPr lang="en-US" dirty="0" smtClean="0">
                <a:latin typeface="Calibri" charset="0"/>
              </a:rPr>
              <a:t>performance</a:t>
            </a:r>
            <a:endParaRPr lang="en-US" sz="2400" dirty="0" smtClean="0">
              <a:solidFill>
                <a:srgbClr val="0000FF"/>
              </a:solidFill>
              <a:latin typeface="Calibri" charset="0"/>
            </a:endParaRPr>
          </a:p>
          <a:p>
            <a:pPr marL="342900" lvl="1" indent="-342900">
              <a:lnSpc>
                <a:spcPct val="90000"/>
              </a:lnSpc>
              <a:buClr>
                <a:srgbClr val="CC0000"/>
              </a:buClr>
            </a:pPr>
            <a:r>
              <a:rPr lang="en-US" sz="2400" dirty="0">
                <a:latin typeface="Calibri" charset="0"/>
              </a:rPr>
              <a:t>Cross-validation over multiple splits</a:t>
            </a:r>
          </a:p>
          <a:p>
            <a:pPr lvl="2">
              <a:lnSpc>
                <a:spcPct val="90000"/>
              </a:lnSpc>
            </a:pPr>
            <a:r>
              <a:rPr lang="en-US" sz="1800" dirty="0" smtClean="0">
                <a:latin typeface="Calibri" charset="0"/>
              </a:rPr>
              <a:t>Handle sampling errors from different datasets</a:t>
            </a:r>
          </a:p>
          <a:p>
            <a:pPr lvl="1">
              <a:lnSpc>
                <a:spcPct val="90000"/>
              </a:lnSpc>
            </a:pPr>
            <a:r>
              <a:rPr lang="en-US" dirty="0" smtClean="0">
                <a:latin typeface="Calibri" charset="0"/>
              </a:rPr>
              <a:t>Pool results over each split</a:t>
            </a:r>
          </a:p>
          <a:p>
            <a:pPr lvl="1">
              <a:lnSpc>
                <a:spcPct val="90000"/>
              </a:lnSpc>
            </a:pPr>
            <a:r>
              <a:rPr lang="en-US" dirty="0" smtClean="0">
                <a:latin typeface="Calibri" charset="0"/>
              </a:rPr>
              <a:t>Compute pooled </a:t>
            </a:r>
            <a:r>
              <a:rPr lang="en-US" dirty="0" err="1" smtClean="0">
                <a:latin typeface="Calibri" charset="0"/>
              </a:rPr>
              <a:t>dev</a:t>
            </a:r>
            <a:r>
              <a:rPr lang="en-US" dirty="0" smtClean="0">
                <a:latin typeface="Calibri" charset="0"/>
              </a:rPr>
              <a:t> set performance</a:t>
            </a:r>
          </a:p>
        </p:txBody>
      </p:sp>
      <p:sp>
        <p:nvSpPr>
          <p:cNvPr id="2" name="Rectangle 1"/>
          <p:cNvSpPr/>
          <p:nvPr/>
        </p:nvSpPr>
        <p:spPr bwMode="auto">
          <a:xfrm>
            <a:off x="457200" y="142875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5" name="Rectangle 4"/>
          <p:cNvSpPr/>
          <p:nvPr/>
        </p:nvSpPr>
        <p:spPr bwMode="auto">
          <a:xfrm>
            <a:off x="3048000" y="142875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Development</a:t>
            </a:r>
            <a:r>
              <a:rPr lang="en-US" sz="2000" dirty="0">
                <a:latin typeface="Calibri"/>
                <a:cs typeface="Calibri"/>
              </a:rPr>
              <a:t> </a:t>
            </a:r>
            <a:r>
              <a:rPr kumimoji="0" lang="en-US" sz="2000" b="0" i="0" u="none" strike="noStrike" cap="none" normalizeH="0" baseline="0" dirty="0" smtClean="0">
                <a:ln>
                  <a:noFill/>
                </a:ln>
                <a:solidFill>
                  <a:schemeClr val="tx1"/>
                </a:solidFill>
                <a:effectLst/>
                <a:latin typeface="Calibri"/>
                <a:cs typeface="Calibri"/>
              </a:rPr>
              <a:t>Test</a:t>
            </a:r>
            <a:r>
              <a:rPr kumimoji="0" lang="en-US" sz="2000" b="0" i="0" u="none" strike="noStrike" cap="none" normalizeH="0" dirty="0" smtClean="0">
                <a:ln>
                  <a:noFill/>
                </a:ln>
                <a:solidFill>
                  <a:schemeClr val="tx1"/>
                </a:solidFill>
                <a:effectLst/>
                <a:latin typeface="Calibri"/>
                <a:cs typeface="Calibri"/>
              </a:rPr>
              <a:t> Set</a:t>
            </a:r>
            <a:endParaRPr kumimoji="0" lang="en-US" sz="2000" b="0" i="0" u="none" strike="noStrike" cap="none" normalizeH="0" baseline="0" dirty="0">
              <a:ln>
                <a:noFill/>
              </a:ln>
              <a:solidFill>
                <a:schemeClr val="tx1"/>
              </a:solidFill>
              <a:effectLst/>
              <a:latin typeface="Calibri"/>
              <a:cs typeface="Calibri"/>
            </a:endParaRPr>
          </a:p>
        </p:txBody>
      </p:sp>
      <p:sp>
        <p:nvSpPr>
          <p:cNvPr id="6" name="Rectangle 5"/>
          <p:cNvSpPr/>
          <p:nvPr/>
        </p:nvSpPr>
        <p:spPr bwMode="auto">
          <a:xfrm>
            <a:off x="6248400" y="142875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Test Set</a:t>
            </a:r>
            <a:endParaRPr kumimoji="0" lang="en-US" sz="2000" b="0" i="0" u="none" strike="noStrike" cap="none" normalizeH="0" baseline="0" dirty="0">
              <a:ln>
                <a:noFill/>
              </a:ln>
              <a:solidFill>
                <a:schemeClr val="tx1"/>
              </a:solidFill>
              <a:effectLst/>
              <a:latin typeface="Calibri"/>
              <a:cs typeface="Calibri"/>
            </a:endParaRPr>
          </a:p>
        </p:txBody>
      </p:sp>
      <p:sp>
        <p:nvSpPr>
          <p:cNvPr id="19" name="Rectangle 18"/>
          <p:cNvSpPr/>
          <p:nvPr/>
        </p:nvSpPr>
        <p:spPr bwMode="auto">
          <a:xfrm>
            <a:off x="7162800" y="462915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Test Set</a:t>
            </a:r>
            <a:endParaRPr kumimoji="0" lang="en-US" sz="2000" b="0" i="0" u="none" strike="noStrike" cap="none" normalizeH="0" baseline="0" dirty="0">
              <a:ln>
                <a:noFill/>
              </a:ln>
              <a:solidFill>
                <a:schemeClr val="tx1"/>
              </a:solidFill>
              <a:effectLst/>
              <a:latin typeface="Calibri"/>
              <a:cs typeface="Calibri"/>
            </a:endParaRPr>
          </a:p>
        </p:txBody>
      </p:sp>
      <p:grpSp>
        <p:nvGrpSpPr>
          <p:cNvPr id="3" name="Group 2"/>
          <p:cNvGrpSpPr/>
          <p:nvPr/>
        </p:nvGrpSpPr>
        <p:grpSpPr>
          <a:xfrm>
            <a:off x="6151418" y="264795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                         Training Set</a:t>
              </a:r>
              <a:endParaRPr kumimoji="0" lang="en-US" sz="2000" b="0" i="0" u="none" strike="noStrike" cap="none" normalizeH="0" baseline="0" dirty="0">
                <a:ln>
                  <a:noFill/>
                </a:ln>
                <a:solidFill>
                  <a:schemeClr val="tx1"/>
                </a:solidFill>
                <a:effectLst/>
                <a:latin typeface="Calibri"/>
                <a:cs typeface="Calibri"/>
              </a:endParaRP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p14:cNvContentPartPr/>
              <p14:nvPr>
                <p:extLst>
                  <p:ext uri="{42D2F446-02D8-4167-A562-619A0277C38B}">
                    <p15:isNarration xmlns:p15="http://schemas.microsoft.com/office/powerpoint/2012/main" val="1"/>
                  </p:ext>
                </p:extLst>
              </p14:nvPr>
            </p14:nvContentPartPr>
            <p14:xfrm>
              <a:off x="520200" y="963000"/>
              <a:ext cx="6145920" cy="614160"/>
            </p14:xfrm>
          </p:contentPart>
        </mc:Choice>
        <mc:Fallback xmlns="">
          <p:pic>
            <p:nvPicPr>
              <p:cNvPr id="4" name="Ink 3"/>
              <p:cNvPicPr>
                <a:picLocks noGrp="1" noRot="1" noChangeAspect="1" noMove="1" noResize="1" noEditPoints="1" noAdjustHandles="1" noChangeArrowheads="1" noChangeShapeType="1"/>
              </p:cNvPicPr>
              <p:nvPr/>
            </p:nvPicPr>
            <p:blipFill>
              <a:blip r:embed="rId6"/>
              <a:stretch>
                <a:fillRect/>
              </a:stretch>
            </p:blipFill>
            <p:spPr>
              <a:xfrm>
                <a:off x="514440" y="955080"/>
                <a:ext cx="6160680" cy="632880"/>
              </a:xfrm>
              <a:prstGeom prst="rect">
                <a:avLst/>
              </a:prstGeom>
            </p:spPr>
          </p:pic>
        </mc:Fallback>
      </mc:AlternateContent>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1903932114"/>
      </p:ext>
    </p:extLst>
  </p:cSld>
  <p:clrMapOvr>
    <a:masterClrMapping/>
  </p:clrMapOvr>
  <p:transition advTm="196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par>
                                <p:cTn id="10" presetID="1" presetClass="entr" presetSubtype="0" fill="hold" nodeType="withEffect">
                                  <p:stCondLst>
                                    <p:cond delay="0"/>
                                  </p:stCondLst>
                                  <p:childTnLst>
                                    <p:set>
                                      <p:cBhvr>
                                        <p:cTn id="11" dur="1" fill="hold">
                                          <p:stCondLst>
                                            <p:cond delay="0"/>
                                          </p:stCondLst>
                                        </p:cTn>
                                        <p:tgtEl>
                                          <p:spTgt spid="63491">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3491">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3491">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3491">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3491">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3491">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3491">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smtClean="0"/>
              <a:t>What is the subject of this article?</a:t>
            </a:r>
            <a:endParaRPr lang="en-US" dirty="0"/>
          </a:p>
        </p:txBody>
      </p:sp>
      <p:sp>
        <p:nvSpPr>
          <p:cNvPr id="3" name="Content Placeholder 2"/>
          <p:cNvSpPr>
            <a:spLocks noGrp="1"/>
          </p:cNvSpPr>
          <p:nvPr>
            <p:ph idx="1"/>
          </p:nvPr>
        </p:nvSpPr>
        <p:spPr>
          <a:xfrm>
            <a:off x="4876800" y="1752600"/>
            <a:ext cx="3810000" cy="3333750"/>
          </a:xfrm>
        </p:spPr>
        <p:txBody>
          <a:bodyPr/>
          <a:lstStyle/>
          <a:p>
            <a:r>
              <a:rPr lang="en-US" dirty="0" err="1" smtClean="0"/>
              <a:t>Antogonists</a:t>
            </a:r>
            <a:r>
              <a:rPr lang="en-US" dirty="0" smtClean="0"/>
              <a:t> and Inhibitors</a:t>
            </a:r>
          </a:p>
          <a:p>
            <a:r>
              <a:rPr lang="en-US" dirty="0" smtClean="0"/>
              <a:t>Blood Supply</a:t>
            </a:r>
          </a:p>
          <a:p>
            <a:r>
              <a:rPr lang="en-US" dirty="0" smtClean="0"/>
              <a:t>Chemistry</a:t>
            </a:r>
          </a:p>
          <a:p>
            <a:r>
              <a:rPr lang="en-US" dirty="0" smtClean="0"/>
              <a:t>Drug Therapy</a:t>
            </a:r>
          </a:p>
          <a:p>
            <a:r>
              <a:rPr lang="en-US" dirty="0" smtClean="0"/>
              <a:t>Embryology</a:t>
            </a:r>
          </a:p>
          <a:p>
            <a:r>
              <a:rPr lang="en-US" dirty="0" smtClean="0"/>
              <a:t>Epidemiology</a:t>
            </a:r>
          </a:p>
          <a:p>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smtClean="0">
                <a:latin typeface="+mn-lt"/>
              </a:rPr>
              <a:t>MeSH</a:t>
            </a:r>
            <a:r>
              <a:rPr lang="en-US" sz="2800" b="1" dirty="0" smtClean="0">
                <a:latin typeface="+mn-lt"/>
              </a:rPr>
              <a:t> Subject Category Hierarchy</a:t>
            </a:r>
            <a:endParaRPr lang="en-US" sz="2800" b="1" dirty="0">
              <a:latin typeface="+mn-lt"/>
            </a:endParaRP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smtClean="0">
                <a:latin typeface="+mn-lt"/>
              </a:rPr>
              <a:t>?</a:t>
            </a:r>
            <a:endParaRPr lang="en-US" sz="3600" dirty="0">
              <a:latin typeface="+mn-lt"/>
            </a:endParaRP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smtClean="0">
                <a:latin typeface="Lucida Sans" pitchFamily="-65" charset="0"/>
              </a:rPr>
              <a:t>MEDLINE Article</a:t>
            </a:r>
            <a:endParaRPr lang="en-US" sz="1800" dirty="0">
              <a:latin typeface="Lucida Sans" pitchFamily="-65" charset="0"/>
            </a:endParaRPr>
          </a:p>
          <a:p>
            <a:endParaRPr lang="en-US" sz="1800" dirty="0">
              <a:latin typeface="+mn-lt"/>
            </a:endParaRPr>
          </a:p>
        </p:txBody>
      </p:sp>
      <p:pic>
        <p:nvPicPr>
          <p:cNvPr id="10" name="Picture 9" descr="medlin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p14:cNvContentPartPr/>
              <p14:nvPr>
                <p:extLst>
                  <p:ext uri="{42D2F446-02D8-4167-A562-619A0277C38B}">
                    <p15:isNarration xmlns:p15="http://schemas.microsoft.com/office/powerpoint/2012/main" val="1"/>
                  </p:ext>
                </p:extLst>
              </p14:nvPr>
            </p14:nvContentPartPr>
            <p14:xfrm>
              <a:off x="383040" y="1095120"/>
              <a:ext cx="4604760" cy="3867120"/>
            </p14:xfrm>
          </p:contentPart>
        </mc:Choice>
        <mc:Fallback xmlns="">
          <p:pic>
            <p:nvPicPr>
              <p:cNvPr id="5" name="Ink 4"/>
              <p:cNvPicPr>
                <a:picLocks noGrp="1" noRot="1" noChangeAspect="1" noMove="1" noResize="1" noEditPoints="1" noAdjustHandles="1" noChangeArrowheads="1" noChangeShapeType="1"/>
              </p:cNvPicPr>
              <p:nvPr/>
            </p:nvPicPr>
            <p:blipFill>
              <a:blip r:embed="rId7"/>
              <a:stretch>
                <a:fillRect/>
              </a:stretch>
            </p:blipFill>
            <p:spPr>
              <a:xfrm>
                <a:off x="371160" y="1088280"/>
                <a:ext cx="4624560" cy="3883680"/>
              </a:xfrm>
              <a:prstGeom prst="rect">
                <a:avLst/>
              </a:prstGeom>
            </p:spPr>
          </p:pic>
        </mc:Fallback>
      </mc:AlternateContent>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1664972149"/>
      </p:ext>
    </p:extLst>
  </p:cSld>
  <p:clrMapOvr>
    <a:masterClrMapping/>
  </p:clrMapOvr>
  <mc:AlternateContent xmlns:mc="http://schemas.openxmlformats.org/markup-compatibility/2006" xmlns:p14="http://schemas.microsoft.com/office/powerpoint/2010/main">
    <mc:Choice Requires="p14">
      <p:transition spd="slow" p14:dur="2000" advTm="61060"/>
    </mc:Choice>
    <mc:Fallback xmlns="">
      <p:transition spd="slow" advTm="6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1"/>
                </p:tgtEl>
              </p:cMediaNode>
            </p:audio>
          </p:childTnLst>
        </p:cTn>
      </p:par>
    </p:tnLst>
    <p:bldLst>
      <p:bldP spid="8" grpId="0" animBg="1"/>
      <p:bldP spid="3" grpId="0" uiExpand="1" build="p"/>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Evaluation</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928031626"/>
      </p:ext>
    </p:extLst>
  </p:cSld>
  <p:clrMapOvr>
    <a:masterClrMapping/>
  </p:clrMapOvr>
  <p:transition advTm="7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Practical Issues</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810086599"/>
      </p:ext>
    </p:extLst>
  </p:cSld>
  <p:clrMapOvr>
    <a:masterClrMapping/>
  </p:clrMapOvr>
  <p:transition advTm="3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93D819E-6B48-E24C-8E34-4D8EC5CE1E38}" type="slidenum">
              <a:rPr lang="en-US" sz="1200">
                <a:solidFill>
                  <a:srgbClr val="898989"/>
                </a:solidFill>
                <a:latin typeface="Calibri" charset="0"/>
              </a:rPr>
              <a:pPr eaLnBrk="1" hangingPunct="1"/>
              <a:t>62</a:t>
            </a:fld>
            <a:endParaRPr lang="en-US" sz="1200">
              <a:solidFill>
                <a:srgbClr val="898989"/>
              </a:solidFill>
              <a:latin typeface="Calibri" charset="0"/>
            </a:endParaRPr>
          </a:p>
        </p:txBody>
      </p:sp>
      <p:sp>
        <p:nvSpPr>
          <p:cNvPr id="56323"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The Real World</a:t>
            </a:r>
          </a:p>
        </p:txBody>
      </p:sp>
      <p:sp>
        <p:nvSpPr>
          <p:cNvPr id="56324"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Gee, </a:t>
            </a:r>
            <a:r>
              <a:rPr lang="en-US" dirty="0" smtClean="0">
                <a:latin typeface="Calibri" charset="0"/>
                <a:ea typeface="ＭＳ Ｐゴシック" charset="0"/>
                <a:cs typeface="ＭＳ Ｐゴシック" charset="0"/>
              </a:rPr>
              <a:t>I’m </a:t>
            </a:r>
            <a:r>
              <a:rPr lang="en-US" dirty="0">
                <a:latin typeface="Calibri" charset="0"/>
                <a:ea typeface="ＭＳ Ｐゴシック" charset="0"/>
                <a:cs typeface="ＭＳ Ｐゴシック" charset="0"/>
              </a:rPr>
              <a:t>building a text classifier for real, now!</a:t>
            </a:r>
          </a:p>
          <a:p>
            <a:pPr eaLnBrk="1" hangingPunct="1"/>
            <a:r>
              <a:rPr lang="en-US" dirty="0">
                <a:latin typeface="Calibri" charset="0"/>
                <a:ea typeface="ＭＳ Ｐゴシック" charset="0"/>
                <a:cs typeface="ＭＳ Ｐゴシック" charset="0"/>
              </a:rPr>
              <a:t>What should I do</a:t>
            </a:r>
            <a:r>
              <a:rPr lang="en-U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p:txBody>
      </p:sp>
      <p:sp>
        <p:nvSpPr>
          <p:cNvPr id="56325"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292631155"/>
      </p:ext>
    </p:extLst>
  </p:cSld>
  <p:clrMapOvr>
    <a:masterClrMapping/>
  </p:clrMapOvr>
  <p:transition advTm="16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BA3F27A-247D-4641-BB88-BB430BF7C007}" type="slidenum">
              <a:rPr lang="en-US" sz="1200">
                <a:solidFill>
                  <a:srgbClr val="898989"/>
                </a:solidFill>
                <a:latin typeface="Calibri" charset="0"/>
              </a:rPr>
              <a:pPr eaLnBrk="1" hangingPunct="1"/>
              <a:t>63</a:t>
            </a:fld>
            <a:endParaRPr lang="en-US" sz="1200">
              <a:solidFill>
                <a:srgbClr val="898989"/>
              </a:solidFill>
              <a:latin typeface="Calibri" charset="0"/>
            </a:endParaRPr>
          </a:p>
        </p:txBody>
      </p:sp>
      <p:sp>
        <p:nvSpPr>
          <p:cNvPr id="57347" name="Rectangle 2"/>
          <p:cNvSpPr>
            <a:spLocks noGrp="1" noChangeArrowheads="1"/>
          </p:cNvSpPr>
          <p:nvPr>
            <p:ph type="title"/>
          </p:nvPr>
        </p:nvSpPr>
        <p:spPr/>
        <p:txBody>
          <a:bodyPr/>
          <a:lstStyle/>
          <a:p>
            <a:pPr eaLnBrk="1" hangingPunct="1"/>
            <a:r>
              <a:rPr lang="en-US" dirty="0" smtClean="0">
                <a:latin typeface="Calibri (Headings)"/>
                <a:ea typeface="ＭＳ Ｐゴシック" charset="0"/>
                <a:cs typeface="Calibri (Headings)"/>
              </a:rPr>
              <a:t>No training data?</a:t>
            </a:r>
            <a:br>
              <a:rPr lang="en-US" dirty="0" smtClean="0">
                <a:latin typeface="Calibri (Headings)"/>
                <a:ea typeface="ＭＳ Ｐゴシック" charset="0"/>
                <a:cs typeface="Calibri (Headings)"/>
              </a:rPr>
            </a:br>
            <a:r>
              <a:rPr lang="en-US" dirty="0" smtClean="0">
                <a:latin typeface="Calibri (Headings)"/>
                <a:ea typeface="ＭＳ Ｐゴシック" charset="0"/>
                <a:cs typeface="Calibri (Headings)"/>
              </a:rPr>
              <a:t>Manually </a:t>
            </a:r>
            <a:r>
              <a:rPr lang="en-US" dirty="0">
                <a:latin typeface="Calibri (Headings)"/>
                <a:ea typeface="ＭＳ Ｐゴシック" charset="0"/>
                <a:cs typeface="Calibri (Headings)"/>
              </a:rPr>
              <a:t>written rules</a:t>
            </a:r>
          </a:p>
        </p:txBody>
      </p:sp>
      <p:sp>
        <p:nvSpPr>
          <p:cNvPr id="57348" name="Rectangle 3"/>
          <p:cNvSpPr>
            <a:spLocks noGrp="1" noChangeArrowheads="1"/>
          </p:cNvSpPr>
          <p:nvPr>
            <p:ph type="body" idx="1"/>
          </p:nvPr>
        </p:nvSpPr>
        <p:spPr/>
        <p:txBody>
          <a:bodyPr/>
          <a:lstStyle/>
          <a:p>
            <a:pPr marL="0" indent="0">
              <a:lnSpc>
                <a:spcPct val="90000"/>
              </a:lnSpc>
              <a:buNone/>
            </a:pPr>
            <a:r>
              <a:rPr lang="en-US" sz="2800" dirty="0" smtClean="0">
                <a:solidFill>
                  <a:srgbClr val="008000"/>
                </a:solidFill>
                <a:latin typeface="Calibri" charset="0"/>
                <a:ea typeface="ＭＳ Ｐゴシック" charset="0"/>
              </a:rPr>
              <a:t>If </a:t>
            </a:r>
            <a:r>
              <a:rPr lang="en-US" sz="2800" dirty="0">
                <a:solidFill>
                  <a:srgbClr val="008000"/>
                </a:solidFill>
                <a:latin typeface="Calibri" charset="0"/>
                <a:ea typeface="ＭＳ Ｐゴシック" charset="0"/>
              </a:rPr>
              <a:t>(wheat or grain) and not (whole or bread) then</a:t>
            </a:r>
          </a:p>
          <a:p>
            <a:pPr marL="457200" lvl="1" indent="0">
              <a:lnSpc>
                <a:spcPct val="90000"/>
              </a:lnSpc>
              <a:buNone/>
            </a:pPr>
            <a:r>
              <a:rPr lang="en-US" sz="2800" dirty="0">
                <a:solidFill>
                  <a:srgbClr val="008000"/>
                </a:solidFill>
                <a:latin typeface="Calibri" charset="0"/>
                <a:ea typeface="ＭＳ Ｐゴシック" charset="0"/>
              </a:rPr>
              <a:t>Categorize as </a:t>
            </a:r>
            <a:r>
              <a:rPr lang="en-US" sz="2800" dirty="0" smtClean="0">
                <a:solidFill>
                  <a:srgbClr val="008000"/>
                </a:solidFill>
                <a:latin typeface="Calibri" charset="0"/>
                <a:ea typeface="ＭＳ Ｐゴシック" charset="0"/>
              </a:rPr>
              <a:t>grain</a:t>
            </a:r>
          </a:p>
          <a:p>
            <a:pPr eaLnBrk="1" hangingPunct="1">
              <a:lnSpc>
                <a:spcPct val="90000"/>
              </a:lnSpc>
            </a:pPr>
            <a:endParaRPr lang="en-US" dirty="0" smtClean="0">
              <a:latin typeface="Calibri" charset="0"/>
              <a:ea typeface="ＭＳ Ｐゴシック" charset="0"/>
              <a:cs typeface="ＭＳ Ｐゴシック" charset="0"/>
            </a:endParaRPr>
          </a:p>
          <a:p>
            <a:pPr eaLnBrk="1" hangingPunct="1">
              <a:lnSpc>
                <a:spcPct val="90000"/>
              </a:lnSpc>
            </a:pPr>
            <a:r>
              <a:rPr lang="en-US" sz="2800" dirty="0" smtClean="0">
                <a:latin typeface="Calibri" charset="0"/>
                <a:ea typeface="ＭＳ Ｐゴシック" charset="0"/>
                <a:cs typeface="ＭＳ Ｐゴシック" charset="0"/>
              </a:rPr>
              <a:t>Need careful crafting </a:t>
            </a:r>
          </a:p>
          <a:p>
            <a:pPr lvl="1">
              <a:lnSpc>
                <a:spcPct val="90000"/>
              </a:lnSpc>
            </a:pPr>
            <a:r>
              <a:rPr lang="en-US" sz="2400" dirty="0" smtClean="0">
                <a:latin typeface="Calibri" charset="0"/>
                <a:ea typeface="ＭＳ Ｐゴシック" charset="0"/>
                <a:cs typeface="ＭＳ Ｐゴシック" charset="0"/>
              </a:rPr>
              <a:t>Human tuning on development data</a:t>
            </a:r>
          </a:p>
          <a:p>
            <a:pPr lvl="1">
              <a:lnSpc>
                <a:spcPct val="90000"/>
              </a:lnSpc>
            </a:pPr>
            <a:r>
              <a:rPr lang="en-US" sz="2400" dirty="0" smtClean="0">
                <a:latin typeface="Calibri" charset="0"/>
                <a:ea typeface="ＭＳ Ｐゴシック" charset="0"/>
                <a:cs typeface="ＭＳ Ｐゴシック" charset="0"/>
              </a:rPr>
              <a:t>Time-consuming: 2 days per class</a:t>
            </a:r>
            <a:endParaRPr lang="en-US" dirty="0" smtClean="0">
              <a:latin typeface="Calibri" charset="0"/>
              <a:ea typeface="ＭＳ Ｐゴシック" charset="0"/>
              <a:cs typeface="ＭＳ Ｐゴシック" charset="0"/>
            </a:endParaRPr>
          </a:p>
          <a:p>
            <a:pPr lvl="1">
              <a:lnSpc>
                <a:spcPct val="90000"/>
              </a:lnSpc>
            </a:pPr>
            <a:endParaRPr lang="en-US" sz="1600" dirty="0" smtClean="0">
              <a:latin typeface="Calibri" charset="0"/>
              <a:ea typeface="ＭＳ Ｐゴシック" charset="0"/>
              <a:cs typeface="ＭＳ Ｐゴシック" charset="0"/>
            </a:endParaRPr>
          </a:p>
        </p:txBody>
      </p:sp>
      <p:sp>
        <p:nvSpPr>
          <p:cNvPr id="57349"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p14:cNvContentPartPr/>
              <p14:nvPr>
                <p:extLst>
                  <p:ext uri="{42D2F446-02D8-4167-A562-619A0277C38B}">
                    <p15:isNarration xmlns:p15="http://schemas.microsoft.com/office/powerpoint/2012/main" val="1"/>
                  </p:ext>
                </p:extLst>
              </p14:nvPr>
            </p14:nvContentPartPr>
            <p14:xfrm>
              <a:off x="153360" y="41760"/>
              <a:ext cx="7960320" cy="3280320"/>
            </p14:xfrm>
          </p:contentPart>
        </mc:Choice>
        <mc:Fallback xmlns="">
          <p:pic>
            <p:nvPicPr>
              <p:cNvPr id="2" name="Ink 1"/>
              <p:cNvPicPr>
                <a:picLocks noGrp="1" noRot="1" noChangeAspect="1" noMove="1" noResize="1" noEditPoints="1" noAdjustHandles="1" noChangeArrowheads="1" noChangeShapeType="1"/>
              </p:cNvPicPr>
              <p:nvPr/>
            </p:nvPicPr>
            <p:blipFill>
              <a:blip r:embed="rId5"/>
              <a:stretch>
                <a:fillRect/>
              </a:stretch>
            </p:blipFill>
            <p:spPr>
              <a:xfrm>
                <a:off x="149760" y="32040"/>
                <a:ext cx="7972560" cy="329868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892039758"/>
      </p:ext>
    </p:extLst>
  </p:cSld>
  <p:clrMapOvr>
    <a:masterClrMapping/>
  </p:clrMapOvr>
  <p:transition advTm="234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200">
                <a:solidFill>
                  <a:srgbClr val="898989"/>
                </a:solidFill>
                <a:latin typeface="Calibri" charset="0"/>
              </a:rPr>
              <a:pPr eaLnBrk="1" hangingPunct="1"/>
              <a:t>64</a:t>
            </a:fld>
            <a:endParaRPr lang="en-US" sz="1200">
              <a:solidFill>
                <a:srgbClr val="898989"/>
              </a:solidFill>
              <a:latin typeface="Calibri" charset="0"/>
            </a:endParaRPr>
          </a:p>
        </p:txBody>
      </p:sp>
      <p:sp>
        <p:nvSpPr>
          <p:cNvPr id="58371"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Very little data?</a:t>
            </a:r>
          </a:p>
        </p:txBody>
      </p:sp>
      <p:sp>
        <p:nvSpPr>
          <p:cNvPr id="58372" name="Rectangle 3"/>
          <p:cNvSpPr>
            <a:spLocks noGrp="1" noChangeArrowheads="1"/>
          </p:cNvSpPr>
          <p:nvPr>
            <p:ph type="body" idx="1"/>
          </p:nvPr>
        </p:nvSpPr>
        <p:spPr>
          <a:xfrm>
            <a:off x="304800" y="1352550"/>
            <a:ext cx="8686800" cy="3333750"/>
          </a:xfrm>
        </p:spPr>
        <p:txBody>
          <a:bodyPr/>
          <a:lstStyle/>
          <a:p>
            <a:pPr eaLnBrk="1" hangingPunct="1">
              <a:lnSpc>
                <a:spcPct val="90000"/>
              </a:lnSpc>
            </a:pPr>
            <a:r>
              <a:rPr lang="en-US" sz="2800" dirty="0" smtClean="0">
                <a:latin typeface="Calibri" charset="0"/>
                <a:ea typeface="ＭＳ Ｐゴシック" charset="0"/>
                <a:cs typeface="ＭＳ Ｐゴシック" charset="0"/>
              </a:rPr>
              <a:t>Use </a:t>
            </a:r>
            <a:r>
              <a:rPr lang="en-US" sz="2800" dirty="0">
                <a:latin typeface="Calibri" charset="0"/>
                <a:ea typeface="ＭＳ Ｐゴシック" charset="0"/>
                <a:cs typeface="ＭＳ Ｐゴシック" charset="0"/>
              </a:rPr>
              <a:t>N</a:t>
            </a:r>
            <a:r>
              <a:rPr lang="en-US" sz="2800" dirty="0" smtClean="0">
                <a:latin typeface="Calibri" charset="0"/>
                <a:ea typeface="ＭＳ Ｐゴシック" charset="0"/>
                <a:cs typeface="ＭＳ Ｐゴシック" charset="0"/>
              </a:rPr>
              <a:t>a</a:t>
            </a:r>
            <a:r>
              <a:rPr lang="fr-FR" sz="2800" dirty="0" err="1" smtClean="0">
                <a:latin typeface="Calibri" charset="0"/>
                <a:ea typeface="ＭＳ Ｐゴシック" charset="0"/>
                <a:cs typeface="ＭＳ Ｐゴシック" charset="0"/>
              </a:rPr>
              <a:t>ï</a:t>
            </a:r>
            <a:r>
              <a:rPr lang="en-US" sz="2800" dirty="0" err="1" smtClean="0">
                <a:latin typeface="Calibri" charset="0"/>
                <a:ea typeface="ＭＳ Ｐゴシック" charset="0"/>
                <a:cs typeface="ＭＳ Ｐゴシック" charset="0"/>
              </a:rPr>
              <a:t>ve</a:t>
            </a:r>
            <a:r>
              <a:rPr lang="en-US" sz="2800" dirty="0" smtClean="0">
                <a:latin typeface="Calibri" charset="0"/>
                <a:ea typeface="ＭＳ Ｐゴシック" charset="0"/>
                <a:cs typeface="ＭＳ Ｐゴシック" charset="0"/>
              </a:rPr>
              <a:t> Bayes</a:t>
            </a:r>
            <a:endParaRPr lang="en-US" sz="2800" dirty="0">
              <a:latin typeface="Calibri" charset="0"/>
              <a:ea typeface="ＭＳ Ｐゴシック" charset="0"/>
              <a:cs typeface="ＭＳ Ｐゴシック" charset="0"/>
            </a:endParaRPr>
          </a:p>
          <a:p>
            <a:pPr lvl="1" eaLnBrk="1" hangingPunct="1">
              <a:lnSpc>
                <a:spcPct val="90000"/>
              </a:lnSpc>
            </a:pPr>
            <a:r>
              <a:rPr lang="en-US" sz="2400" dirty="0" smtClean="0">
                <a:latin typeface="Calibri" charset="0"/>
                <a:ea typeface="ＭＳ Ｐゴシック" charset="0"/>
              </a:rPr>
              <a:t>Naïve </a:t>
            </a:r>
            <a:r>
              <a:rPr lang="en-US" sz="2400" dirty="0">
                <a:latin typeface="Calibri" charset="0"/>
                <a:ea typeface="ＭＳ Ｐゴシック" charset="0"/>
              </a:rPr>
              <a:t>Bayes </a:t>
            </a:r>
            <a:r>
              <a:rPr lang="en-US" sz="2400" dirty="0" smtClean="0">
                <a:latin typeface="Calibri" charset="0"/>
                <a:ea typeface="ＭＳ Ｐゴシック" charset="0"/>
              </a:rPr>
              <a:t>is a “high-bias” algorithm </a:t>
            </a:r>
            <a:r>
              <a:rPr lang="en-US" dirty="0" smtClean="0">
                <a:solidFill>
                  <a:srgbClr val="00A000"/>
                </a:solidFill>
                <a:latin typeface="Calibri" charset="0"/>
                <a:ea typeface="ＭＳ Ｐゴシック" charset="0"/>
              </a:rPr>
              <a:t>(</a:t>
            </a:r>
            <a:r>
              <a:rPr lang="en-US" dirty="0">
                <a:solidFill>
                  <a:srgbClr val="00A000"/>
                </a:solidFill>
                <a:latin typeface="Calibri" charset="0"/>
                <a:ea typeface="ＭＳ Ｐゴシック" charset="0"/>
              </a:rPr>
              <a:t>Ng and Jordan 2002 NIPS)</a:t>
            </a:r>
            <a:endParaRPr lang="en-US" sz="2400" dirty="0">
              <a:solidFill>
                <a:srgbClr val="00A000"/>
              </a:solidFill>
              <a:latin typeface="Calibri" charset="0"/>
              <a:ea typeface="ＭＳ Ｐゴシック" charset="0"/>
            </a:endParaRPr>
          </a:p>
          <a:p>
            <a:pPr eaLnBrk="1" hangingPunct="1">
              <a:lnSpc>
                <a:spcPct val="90000"/>
              </a:lnSpc>
            </a:pPr>
            <a:r>
              <a:rPr lang="en-US" sz="2800" dirty="0" smtClean="0">
                <a:latin typeface="Calibri" charset="0"/>
                <a:ea typeface="ＭＳ Ｐゴシック" charset="0"/>
                <a:cs typeface="ＭＳ Ｐゴシック" charset="0"/>
              </a:rPr>
              <a:t>Get more </a:t>
            </a:r>
            <a:r>
              <a:rPr lang="en-US" sz="2800" dirty="0">
                <a:latin typeface="Calibri" charset="0"/>
                <a:ea typeface="ＭＳ Ｐゴシック" charset="0"/>
                <a:cs typeface="ＭＳ Ｐゴシック" charset="0"/>
              </a:rPr>
              <a:t>labeled data </a:t>
            </a:r>
            <a:endParaRPr lang="en-US" sz="2800" dirty="0" smtClean="0">
              <a:latin typeface="Calibri" charset="0"/>
              <a:ea typeface="ＭＳ Ｐゴシック" charset="0"/>
              <a:cs typeface="ＭＳ Ｐゴシック" charset="0"/>
            </a:endParaRPr>
          </a:p>
          <a:p>
            <a:pPr lvl="1">
              <a:lnSpc>
                <a:spcPct val="90000"/>
              </a:lnSpc>
            </a:pPr>
            <a:r>
              <a:rPr lang="en-US" sz="2400" dirty="0" smtClean="0">
                <a:latin typeface="Calibri" charset="0"/>
                <a:ea typeface="ＭＳ Ｐゴシック" charset="0"/>
              </a:rPr>
              <a:t>Find clever ways to get humans to </a:t>
            </a:r>
            <a:r>
              <a:rPr lang="en-US" sz="2400" dirty="0">
                <a:latin typeface="Calibri" charset="0"/>
                <a:ea typeface="ＭＳ Ｐゴシック" charset="0"/>
              </a:rPr>
              <a:t>label data for </a:t>
            </a:r>
            <a:r>
              <a:rPr lang="en-US" sz="2400" dirty="0" smtClean="0">
                <a:latin typeface="Calibri" charset="0"/>
                <a:ea typeface="ＭＳ Ｐゴシック" charset="0"/>
              </a:rPr>
              <a:t>you</a:t>
            </a:r>
          </a:p>
          <a:p>
            <a:pPr>
              <a:lnSpc>
                <a:spcPct val="90000"/>
              </a:lnSpc>
            </a:pPr>
            <a:r>
              <a:rPr lang="en-US" sz="2800" dirty="0">
                <a:latin typeface="Calibri" charset="0"/>
                <a:ea typeface="ＭＳ Ｐゴシック" charset="0"/>
                <a:cs typeface="ＭＳ Ｐゴシック" charset="0"/>
              </a:rPr>
              <a:t>Try semi-supervised training methods:</a:t>
            </a:r>
          </a:p>
          <a:p>
            <a:pPr lvl="1">
              <a:lnSpc>
                <a:spcPct val="90000"/>
              </a:lnSpc>
            </a:pPr>
            <a:r>
              <a:rPr lang="en-US" sz="2400" dirty="0">
                <a:latin typeface="Calibri" charset="0"/>
                <a:ea typeface="ＭＳ Ｐゴシック" charset="0"/>
              </a:rPr>
              <a:t>Bootstrapping, EM over unlabeled documents, </a:t>
            </a:r>
            <a:r>
              <a:rPr lang="en-US" sz="2400" dirty="0" smtClean="0">
                <a:latin typeface="Calibri" charset="0"/>
                <a:ea typeface="ＭＳ Ｐゴシック" charset="0"/>
              </a:rPr>
              <a:t>…</a:t>
            </a:r>
            <a:endParaRPr lang="en-US" sz="2400" dirty="0">
              <a:latin typeface="Calibri" charset="0"/>
              <a:ea typeface="ＭＳ Ｐゴシック" charset="0"/>
            </a:endParaRPr>
          </a:p>
        </p:txBody>
      </p:sp>
      <p:sp>
        <p:nvSpPr>
          <p:cNvPr id="5837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98280" y="447480"/>
              <a:ext cx="4905720" cy="463500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90000" y="442080"/>
                <a:ext cx="4924440" cy="465192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112573675"/>
      </p:ext>
    </p:extLst>
  </p:cSld>
  <p:clrMapOvr>
    <a:masterClrMapping/>
  </p:clrMapOvr>
  <p:transition advTm="518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8372">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8372">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200">
                <a:solidFill>
                  <a:srgbClr val="898989"/>
                </a:solidFill>
                <a:latin typeface="Calibri" charset="0"/>
              </a:rPr>
              <a:pPr eaLnBrk="1" hangingPunct="1"/>
              <a:t>65</a:t>
            </a:fld>
            <a:endParaRPr lang="en-US" sz="12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2800" dirty="0" smtClean="0">
                <a:latin typeface="Calibri" charset="0"/>
                <a:ea typeface="ＭＳ Ｐゴシック" charset="0"/>
                <a:cs typeface="ＭＳ Ｐゴシック" charset="0"/>
              </a:rPr>
              <a:t>Perfect for all the clever classifiers</a:t>
            </a:r>
          </a:p>
          <a:p>
            <a:pPr lvl="1"/>
            <a:r>
              <a:rPr lang="en-US" sz="2400" dirty="0" smtClean="0">
                <a:latin typeface="Calibri" charset="0"/>
                <a:ea typeface="ＭＳ Ｐゴシック" charset="0"/>
                <a:cs typeface="ＭＳ Ｐゴシック" charset="0"/>
              </a:rPr>
              <a:t>SVM</a:t>
            </a:r>
          </a:p>
          <a:p>
            <a:pPr lvl="1"/>
            <a:r>
              <a:rPr lang="en-US" sz="2400" dirty="0" smtClean="0">
                <a:latin typeface="Calibri" charset="0"/>
                <a:ea typeface="ＭＳ Ｐゴシック" charset="0"/>
                <a:cs typeface="ＭＳ Ｐゴシック" charset="0"/>
              </a:rPr>
              <a:t>Regularized Logistic Regression</a:t>
            </a:r>
          </a:p>
          <a:p>
            <a:r>
              <a:rPr lang="en-US" sz="2800" dirty="0" smtClean="0">
                <a:latin typeface="Calibri" charset="0"/>
                <a:ea typeface="ＭＳ Ｐゴシック" charset="0"/>
                <a:cs typeface="ＭＳ Ｐゴシック" charset="0"/>
              </a:rPr>
              <a:t>You can even use user-interpretable decision trees</a:t>
            </a:r>
          </a:p>
          <a:p>
            <a:pPr lvl="1" eaLnBrk="1" hangingPunct="1"/>
            <a:r>
              <a:rPr lang="en-US" sz="2400" dirty="0" smtClean="0">
                <a:latin typeface="Calibri" charset="0"/>
                <a:ea typeface="ＭＳ Ｐゴシック" charset="0"/>
              </a:rPr>
              <a:t>Users </a:t>
            </a:r>
            <a:r>
              <a:rPr lang="en-US" sz="2400" dirty="0">
                <a:latin typeface="Calibri" charset="0"/>
                <a:ea typeface="ＭＳ Ｐゴシック" charset="0"/>
              </a:rPr>
              <a:t>like to </a:t>
            </a:r>
            <a:r>
              <a:rPr lang="en-US" sz="2400" dirty="0" smtClean="0">
                <a:latin typeface="Calibri" charset="0"/>
                <a:ea typeface="ＭＳ Ｐゴシック" charset="0"/>
              </a:rPr>
              <a:t>hack</a:t>
            </a:r>
            <a:endParaRPr lang="en-US" sz="2400" dirty="0">
              <a:latin typeface="Calibri" charset="0"/>
              <a:ea typeface="ＭＳ Ｐゴシック" charset="0"/>
            </a:endParaRPr>
          </a:p>
          <a:p>
            <a:pPr lvl="1" eaLnBrk="1" hangingPunct="1"/>
            <a:r>
              <a:rPr lang="en-US" sz="2400" dirty="0">
                <a:latin typeface="Calibri" charset="0"/>
                <a:ea typeface="ＭＳ Ｐゴシック" charset="0"/>
              </a:rPr>
              <a:t>M</a:t>
            </a:r>
            <a:r>
              <a:rPr lang="en-US" sz="2400" dirty="0" smtClean="0">
                <a:latin typeface="Calibri" charset="0"/>
                <a:ea typeface="ＭＳ Ｐゴシック" charset="0"/>
              </a:rPr>
              <a:t>anagement </a:t>
            </a:r>
            <a:r>
              <a:rPr lang="en-US" sz="2400" dirty="0">
                <a:latin typeface="Calibri" charset="0"/>
                <a:ea typeface="ＭＳ Ｐゴシック" charset="0"/>
              </a:rPr>
              <a:t>likes </a:t>
            </a:r>
            <a:r>
              <a:rPr lang="en-US" sz="2400" dirty="0" smtClean="0">
                <a:latin typeface="Calibri" charset="0"/>
                <a:ea typeface="ＭＳ Ｐゴシック" charset="0"/>
              </a:rPr>
              <a:t>quick fixes</a:t>
            </a:r>
            <a:endParaRPr lang="en-US" sz="2400" dirty="0">
              <a:latin typeface="Calibri" charset="0"/>
              <a:ea typeface="ＭＳ Ｐゴシック" charset="0"/>
            </a:endParaRPr>
          </a:p>
        </p:txBody>
      </p:sp>
      <p:sp>
        <p:nvSpPr>
          <p:cNvPr id="5939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613440" y="1806120"/>
              <a:ext cx="185040" cy="85212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601560" y="1798200"/>
                <a:ext cx="204840" cy="86868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1753938936"/>
      </p:ext>
    </p:extLst>
  </p:cSld>
  <p:clrMapOvr>
    <a:masterClrMapping/>
  </p:clrMapOvr>
  <p:transition advTm="117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9396">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9396">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6FC4700D-FF62-754F-9206-1607C0FCBFA4}" type="slidenum">
              <a:rPr lang="en-US" sz="1200">
                <a:solidFill>
                  <a:srgbClr val="898989"/>
                </a:solidFill>
                <a:latin typeface="Calibri" charset="0"/>
              </a:rPr>
              <a:pPr eaLnBrk="1" hangingPunct="1"/>
              <a:t>66</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huge amount of data?</a:t>
            </a:r>
          </a:p>
        </p:txBody>
      </p:sp>
      <p:sp>
        <p:nvSpPr>
          <p:cNvPr id="60420" name="Rectangle 3"/>
          <p:cNvSpPr>
            <a:spLocks noGrp="1" noChangeArrowheads="1"/>
          </p:cNvSpPr>
          <p:nvPr>
            <p:ph type="body" idx="1"/>
          </p:nvPr>
        </p:nvSpPr>
        <p:spPr/>
        <p:txBody>
          <a:bodyPr/>
          <a:lstStyle/>
          <a:p>
            <a:pPr eaLnBrk="1" hangingPunct="1"/>
            <a:r>
              <a:rPr lang="en-US" sz="2800" dirty="0" smtClean="0">
                <a:latin typeface="Calibri" charset="0"/>
                <a:ea typeface="ＭＳ Ｐゴシック" charset="0"/>
                <a:cs typeface="ＭＳ Ｐゴシック" charset="0"/>
              </a:rPr>
              <a:t>Can achieve high accuracy!</a:t>
            </a:r>
          </a:p>
          <a:p>
            <a:r>
              <a:rPr lang="en-US" sz="2800" dirty="0" smtClean="0">
                <a:latin typeface="Calibri" charset="0"/>
                <a:ea typeface="ＭＳ Ｐゴシック" charset="0"/>
                <a:cs typeface="ＭＳ Ｐゴシック" charset="0"/>
              </a:rPr>
              <a:t>At a cost:</a:t>
            </a:r>
          </a:p>
          <a:p>
            <a:pPr lvl="1"/>
            <a:r>
              <a:rPr lang="en-US" sz="2400" dirty="0" smtClean="0">
                <a:latin typeface="Calibri" charset="0"/>
                <a:ea typeface="ＭＳ Ｐゴシック" charset="0"/>
                <a:cs typeface="ＭＳ Ｐゴシック" charset="0"/>
              </a:rPr>
              <a:t>SVMs </a:t>
            </a:r>
            <a:r>
              <a:rPr lang="en-US" sz="2400" dirty="0">
                <a:latin typeface="Calibri" charset="0"/>
                <a:ea typeface="ＭＳ Ｐゴシック" charset="0"/>
                <a:cs typeface="ＭＳ Ｐゴシック" charset="0"/>
              </a:rPr>
              <a:t>(train time) or </a:t>
            </a:r>
            <a:r>
              <a:rPr lang="en-US" sz="2400" dirty="0" err="1">
                <a:latin typeface="Calibri" charset="0"/>
                <a:ea typeface="ＭＳ Ｐゴシック" charset="0"/>
                <a:cs typeface="ＭＳ Ｐゴシック" charset="0"/>
              </a:rPr>
              <a:t>kNN</a:t>
            </a:r>
            <a:r>
              <a:rPr lang="en-US" sz="2400" dirty="0">
                <a:latin typeface="Calibri" charset="0"/>
                <a:ea typeface="ＭＳ Ｐゴシック" charset="0"/>
                <a:cs typeface="ＭＳ Ｐゴシック" charset="0"/>
              </a:rPr>
              <a:t> (test time) </a:t>
            </a:r>
            <a:r>
              <a:rPr lang="en-US" sz="2400" dirty="0" smtClean="0">
                <a:latin typeface="Calibri" charset="0"/>
                <a:ea typeface="ＭＳ Ｐゴシック" charset="0"/>
                <a:cs typeface="ＭＳ Ｐゴシック" charset="0"/>
              </a:rPr>
              <a:t>can be too slow</a:t>
            </a:r>
          </a:p>
          <a:p>
            <a:pPr lvl="1"/>
            <a:r>
              <a:rPr lang="en-US" sz="2400" dirty="0">
                <a:latin typeface="Calibri" charset="0"/>
                <a:ea typeface="ＭＳ Ｐゴシック" charset="0"/>
                <a:cs typeface="ＭＳ Ｐゴシック" charset="0"/>
              </a:rPr>
              <a:t>R</a:t>
            </a:r>
            <a:r>
              <a:rPr lang="en-US" sz="2400" dirty="0" smtClean="0">
                <a:latin typeface="Calibri" charset="0"/>
                <a:ea typeface="ＭＳ Ｐゴシック" charset="0"/>
                <a:cs typeface="ＭＳ Ｐゴシック" charset="0"/>
              </a:rPr>
              <a:t>egularized </a:t>
            </a:r>
            <a:r>
              <a:rPr lang="en-US" sz="2400" dirty="0">
                <a:latin typeface="Calibri" charset="0"/>
                <a:ea typeface="ＭＳ Ｐゴシック" charset="0"/>
                <a:cs typeface="ＭＳ Ｐゴシック" charset="0"/>
              </a:rPr>
              <a:t>logistic </a:t>
            </a:r>
            <a:r>
              <a:rPr lang="en-US" sz="2400" dirty="0" smtClean="0">
                <a:latin typeface="Calibri" charset="0"/>
                <a:ea typeface="ＭＳ Ｐゴシック" charset="0"/>
                <a:cs typeface="ＭＳ Ｐゴシック" charset="0"/>
              </a:rPr>
              <a:t>regression can be somewhat better</a:t>
            </a:r>
            <a:endParaRPr lang="en-US" sz="2400" dirty="0">
              <a:latin typeface="Calibri" charset="0"/>
              <a:ea typeface="ＭＳ Ｐゴシック" charset="0"/>
              <a:cs typeface="ＭＳ Ｐゴシック" charset="0"/>
            </a:endParaRPr>
          </a:p>
          <a:p>
            <a:pPr eaLnBrk="1" hangingPunct="1"/>
            <a:r>
              <a:rPr lang="en-US" sz="2800" dirty="0" smtClean="0">
                <a:latin typeface="Calibri" charset="0"/>
                <a:ea typeface="ＭＳ Ｐゴシック" charset="0"/>
                <a:cs typeface="ＭＳ Ｐゴシック" charset="0"/>
              </a:rPr>
              <a:t>So Naïve </a:t>
            </a:r>
            <a:r>
              <a:rPr lang="en-US" sz="2800" dirty="0">
                <a:latin typeface="Calibri" charset="0"/>
                <a:ea typeface="ＭＳ Ｐゴシック" charset="0"/>
                <a:cs typeface="ＭＳ Ｐゴシック" charset="0"/>
              </a:rPr>
              <a:t>Bayes can come back into its own again</a:t>
            </a:r>
            <a:r>
              <a:rPr lang="en-US" sz="2800" dirty="0" smtClean="0">
                <a:latin typeface="Calibri" charset="0"/>
                <a:ea typeface="ＭＳ Ｐゴシック" charset="0"/>
                <a:cs typeface="ＭＳ Ｐゴシック" charset="0"/>
              </a:rPr>
              <a:t>!</a:t>
            </a:r>
          </a:p>
        </p:txBody>
      </p:sp>
      <p:sp>
        <p:nvSpPr>
          <p:cNvPr id="60421"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1018080" y="1891800"/>
              <a:ext cx="3279960" cy="99180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1011600" y="1882080"/>
                <a:ext cx="3292560" cy="100836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2931342644"/>
      </p:ext>
    </p:extLst>
  </p:cSld>
  <p:clrMapOvr>
    <a:masterClrMapping/>
  </p:clrMapOvr>
  <p:transition advTm="164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0420">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0420">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41DE7FB-5D3A-D24B-8DA3-5B28FAA32400}" type="slidenum">
              <a:rPr lang="en-US" sz="1200">
                <a:solidFill>
                  <a:srgbClr val="898989"/>
                </a:solidFill>
                <a:latin typeface="Calibri" charset="0"/>
              </a:rPr>
              <a:pPr eaLnBrk="1" hangingPunct="1"/>
              <a:t>67</a:t>
            </a:fld>
            <a:endParaRPr lang="en-US" sz="1200">
              <a:solidFill>
                <a:srgbClr val="898989"/>
              </a:solidFill>
              <a:latin typeface="Calibri" charset="0"/>
            </a:endParaRPr>
          </a:p>
        </p:txBody>
      </p:sp>
      <p:sp>
        <p:nvSpPr>
          <p:cNvPr id="61443" name="Rectangle 2"/>
          <p:cNvSpPr>
            <a:spLocks noGrp="1" noChangeArrowheads="1"/>
          </p:cNvSpPr>
          <p:nvPr>
            <p:ph type="title"/>
          </p:nvPr>
        </p:nvSpPr>
        <p:spPr>
          <a:xfrm>
            <a:off x="1524000" y="23525"/>
            <a:ext cx="7440324" cy="742950"/>
          </a:xfrm>
        </p:spPr>
        <p:txBody>
          <a:bodyPr/>
          <a:lstStyle/>
          <a:p>
            <a:pPr eaLnBrk="1" hangingPunct="1"/>
            <a:r>
              <a:rPr lang="en-US" dirty="0">
                <a:latin typeface="Calibri (Headings)"/>
                <a:ea typeface="ＭＳ Ｐゴシック" charset="0"/>
                <a:cs typeface="Calibri (Headings)"/>
              </a:rPr>
              <a:t>Accuracy as a function of data size</a:t>
            </a:r>
          </a:p>
        </p:txBody>
      </p:sp>
      <p:sp>
        <p:nvSpPr>
          <p:cNvPr id="61444" name="Rectangle 3"/>
          <p:cNvSpPr>
            <a:spLocks noGrp="1" noChangeArrowheads="1"/>
          </p:cNvSpPr>
          <p:nvPr>
            <p:ph type="body" sz="half" idx="1"/>
          </p:nvPr>
        </p:nvSpPr>
        <p:spPr>
          <a:xfrm>
            <a:off x="228600" y="1733550"/>
            <a:ext cx="4495800" cy="3200400"/>
          </a:xfrm>
        </p:spPr>
        <p:txBody>
          <a:bodyPr/>
          <a:lstStyle/>
          <a:p>
            <a:pPr eaLnBrk="1" hangingPunct="1"/>
            <a:r>
              <a:rPr lang="en-US" sz="2800" dirty="0" smtClean="0">
                <a:latin typeface="Calibri" charset="0"/>
                <a:ea typeface="ＭＳ Ｐゴシック" charset="0"/>
                <a:cs typeface="ＭＳ Ｐゴシック" charset="0"/>
              </a:rPr>
              <a:t>With enough data</a:t>
            </a:r>
          </a:p>
          <a:p>
            <a:pPr lvl="1"/>
            <a:r>
              <a:rPr lang="en-US" sz="2400" dirty="0" smtClean="0">
                <a:latin typeface="Calibri" charset="0"/>
                <a:ea typeface="ＭＳ Ｐゴシック" charset="0"/>
                <a:cs typeface="ＭＳ Ｐゴシック" charset="0"/>
              </a:rPr>
              <a:t>Classifier may not matter</a:t>
            </a:r>
          </a:p>
        </p:txBody>
      </p:sp>
      <p:sp>
        <p:nvSpPr>
          <p:cNvPr id="61446" name="TextBox 5"/>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pic>
        <p:nvPicPr>
          <p:cNvPr id="3" name="Content Placeholder 2" descr="brillbanko.tiff"/>
          <p:cNvPicPr>
            <a:picLocks noGrp="1" noChangeAspect="1"/>
          </p:cNvPicPr>
          <p:nvPr>
            <p:ph sz="half" idx="2"/>
          </p:nvPr>
        </p:nvPicPr>
        <p:blipFill>
          <a:blip r:embed="rId5">
            <a:extLst>
              <a:ext uri="{28A0092B-C50C-407E-A947-70E740481C1C}">
                <a14:useLocalDpi xmlns:a14="http://schemas.microsoft.com/office/drawing/2010/main" val="0"/>
              </a:ext>
            </a:extLst>
          </a:blip>
          <a:srcRect t="308" b="308"/>
          <a:stretch>
            <a:fillRect/>
          </a:stretch>
        </p:blipFill>
        <p:spPr>
          <a:xfrm>
            <a:off x="4572000" y="825246"/>
            <a:ext cx="4191000" cy="4023360"/>
          </a:xfrm>
        </p:spPr>
      </p:pic>
      <p:sp>
        <p:nvSpPr>
          <p:cNvPr id="4" name="TextBox 3"/>
          <p:cNvSpPr txBox="1"/>
          <p:nvPr/>
        </p:nvSpPr>
        <p:spPr>
          <a:xfrm>
            <a:off x="5105400" y="4793218"/>
            <a:ext cx="4800600" cy="369332"/>
          </a:xfrm>
          <a:prstGeom prst="rect">
            <a:avLst/>
          </a:prstGeom>
          <a:noFill/>
        </p:spPr>
        <p:txBody>
          <a:bodyPr wrap="square" rtlCol="0">
            <a:spAutoFit/>
          </a:bodyPr>
          <a:lstStyle/>
          <a:p>
            <a:r>
              <a:rPr lang="en-US" sz="1800" dirty="0">
                <a:latin typeface="Calibri" charset="0"/>
              </a:rPr>
              <a:t>Brill and </a:t>
            </a:r>
            <a:r>
              <a:rPr lang="en-US" sz="1800" dirty="0" err="1">
                <a:latin typeface="Calibri" charset="0"/>
              </a:rPr>
              <a:t>Banko</a:t>
            </a:r>
            <a:r>
              <a:rPr lang="en-US" sz="1800" dirty="0">
                <a:latin typeface="Calibri" charset="0"/>
              </a:rPr>
              <a:t> on </a:t>
            </a:r>
            <a:r>
              <a:rPr lang="en-US" sz="1800" dirty="0" smtClean="0">
                <a:latin typeface="Calibri" charset="0"/>
              </a:rPr>
              <a:t>spelling correction</a:t>
            </a:r>
            <a:endParaRPr lang="en-US" sz="1800" dirty="0">
              <a:latin typeface="Calibri"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p14:cNvContentPartPr/>
              <p14:nvPr>
                <p:extLst>
                  <p:ext uri="{42D2F446-02D8-4167-A562-619A0277C38B}">
                    <p15:isNarration xmlns:p15="http://schemas.microsoft.com/office/powerpoint/2012/main" val="1"/>
                  </p:ext>
                </p:extLst>
              </p14:nvPr>
            </p14:nvContentPartPr>
            <p14:xfrm>
              <a:off x="5598720" y="729360"/>
              <a:ext cx="3361680" cy="3151440"/>
            </p14:xfrm>
          </p:contentPart>
        </mc:Choice>
        <mc:Fallback xmlns="">
          <p:pic>
            <p:nvPicPr>
              <p:cNvPr id="2" name="Ink 1"/>
              <p:cNvPicPr>
                <a:picLocks noGrp="1" noRot="1" noChangeAspect="1" noMove="1" noResize="1" noEditPoints="1" noAdjustHandles="1" noChangeArrowheads="1" noChangeShapeType="1"/>
              </p:cNvPicPr>
              <p:nvPr/>
            </p:nvPicPr>
            <p:blipFill>
              <a:blip r:embed="rId7"/>
              <a:stretch>
                <a:fillRect/>
              </a:stretch>
            </p:blipFill>
            <p:spPr>
              <a:xfrm>
                <a:off x="5594400" y="720720"/>
                <a:ext cx="3374280" cy="3169440"/>
              </a:xfrm>
              <a:prstGeom prst="rect">
                <a:avLst/>
              </a:prstGeom>
            </p:spPr>
          </p:pic>
        </mc:Fallback>
      </mc:AlternateContent>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7116717"/>
      </p:ext>
    </p:extLst>
  </p:cSld>
  <p:clrMapOvr>
    <a:masterClrMapping/>
  </p:clrMapOvr>
  <p:transition advTm="348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5"/>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750"/>
            <a:ext cx="7391400" cy="742950"/>
          </a:xfrm>
        </p:spPr>
        <p:txBody>
          <a:bodyPr/>
          <a:lstStyle/>
          <a:p>
            <a:r>
              <a:rPr lang="en-US" dirty="0" smtClean="0"/>
              <a:t>Real-world systems generally combine:</a:t>
            </a:r>
            <a:endParaRPr lang="en-US" dirty="0"/>
          </a:p>
        </p:txBody>
      </p:sp>
      <p:sp>
        <p:nvSpPr>
          <p:cNvPr id="3" name="Text Placeholder 2"/>
          <p:cNvSpPr>
            <a:spLocks noGrp="1"/>
          </p:cNvSpPr>
          <p:nvPr>
            <p:ph type="body" sz="half" idx="1"/>
          </p:nvPr>
        </p:nvSpPr>
        <p:spPr>
          <a:xfrm>
            <a:off x="685800" y="1314450"/>
            <a:ext cx="8001000" cy="3390900"/>
          </a:xfrm>
        </p:spPr>
        <p:txBody>
          <a:bodyPr/>
          <a:lstStyle/>
          <a:p>
            <a:pPr marL="342900" lvl="2" indent="-342900"/>
            <a:r>
              <a:rPr lang="en-US" sz="2800" dirty="0" smtClean="0">
                <a:latin typeface="Calibri" charset="0"/>
                <a:ea typeface="ＭＳ Ｐゴシック" charset="0"/>
              </a:rPr>
              <a:t>Automatic </a:t>
            </a:r>
            <a:r>
              <a:rPr lang="en-US" sz="2800" dirty="0">
                <a:latin typeface="Calibri" charset="0"/>
                <a:ea typeface="ＭＳ Ｐゴシック" charset="0"/>
              </a:rPr>
              <a:t>classification </a:t>
            </a:r>
            <a:endParaRPr lang="en-US" sz="2800" dirty="0" smtClean="0">
              <a:latin typeface="Calibri" charset="0"/>
              <a:ea typeface="ＭＳ Ｐゴシック" charset="0"/>
            </a:endParaRPr>
          </a:p>
          <a:p>
            <a:pPr marL="342900" lvl="2" indent="-342900"/>
            <a:r>
              <a:rPr lang="en-US" sz="2800" dirty="0" smtClean="0">
                <a:latin typeface="Calibri" charset="0"/>
                <a:ea typeface="ＭＳ Ｐゴシック" charset="0"/>
              </a:rPr>
              <a:t>Manual </a:t>
            </a:r>
            <a:r>
              <a:rPr lang="en-US" sz="2800" dirty="0">
                <a:latin typeface="Calibri" charset="0"/>
                <a:ea typeface="ＭＳ Ｐゴシック" charset="0"/>
              </a:rPr>
              <a:t>review of uncertain/difficult</a:t>
            </a:r>
            <a:r>
              <a:rPr lang="en-US" sz="2800" dirty="0" smtClean="0">
                <a:latin typeface="Calibri" charset="0"/>
                <a:ea typeface="ＭＳ Ｐゴシック" charset="0"/>
              </a:rPr>
              <a:t>/"new” </a:t>
            </a:r>
            <a:r>
              <a:rPr lang="en-US" sz="2800" dirty="0">
                <a:latin typeface="Calibri" charset="0"/>
                <a:ea typeface="ＭＳ Ｐゴシック" charset="0"/>
              </a:rPr>
              <a:t>cases</a:t>
            </a:r>
          </a:p>
          <a:p>
            <a:endParaRPr lang="en-US" dirty="0"/>
          </a:p>
        </p:txBody>
      </p:sp>
      <p:sp>
        <p:nvSpPr>
          <p:cNvPr id="5" name="Slide Number Placeholder 4"/>
          <p:cNvSpPr>
            <a:spLocks noGrp="1"/>
          </p:cNvSpPr>
          <p:nvPr>
            <p:ph type="sldNum" sz="quarter" idx="12"/>
          </p:nvPr>
        </p:nvSpPr>
        <p:spPr/>
        <p:txBody>
          <a:bodyPr/>
          <a:lstStyle/>
          <a:p>
            <a:fld id="{073E132B-8114-9C40-BEEF-D3730B172957}" type="slidenum">
              <a:rPr lang="en-US" smtClean="0"/>
              <a:pPr/>
              <a:t>68</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p14:cNvContentPartPr/>
              <p14:nvPr>
                <p:extLst>
                  <p:ext uri="{42D2F446-02D8-4167-A562-619A0277C38B}">
                    <p15:isNarration xmlns:p15="http://schemas.microsoft.com/office/powerpoint/2012/main" val="1"/>
                  </p:ext>
                </p:extLst>
              </p14:nvPr>
            </p14:nvContentPartPr>
            <p14:xfrm>
              <a:off x="3337560" y="1011240"/>
              <a:ext cx="3700800" cy="72360"/>
            </p14:xfrm>
          </p:contentPart>
        </mc:Choice>
        <mc:Fallback xmlns="">
          <p:pic>
            <p:nvPicPr>
              <p:cNvPr id="4" name="Ink 3"/>
              <p:cNvPicPr>
                <a:picLocks noGrp="1" noRot="1" noChangeAspect="1" noMove="1" noResize="1" noEditPoints="1" noAdjustHandles="1" noChangeArrowheads="1" noChangeShapeType="1"/>
              </p:cNvPicPr>
              <p:nvPr/>
            </p:nvPicPr>
            <p:blipFill>
              <a:blip r:embed="rId6"/>
              <a:stretch>
                <a:fillRect/>
              </a:stretch>
            </p:blipFill>
            <p:spPr>
              <a:xfrm>
                <a:off x="3332160" y="1006560"/>
                <a:ext cx="3710880" cy="83880"/>
              </a:xfrm>
              <a:prstGeom prst="rect">
                <a:avLst/>
              </a:prstGeom>
            </p:spPr>
          </p:pic>
        </mc:Fallback>
      </mc:AlternateContent>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1906939218"/>
      </p:ext>
    </p:extLst>
  </p:cSld>
  <p:clrMapOvr>
    <a:masterClrMapping/>
  </p:clrMapOvr>
  <p:transition advTm="73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smtClean="0"/>
              <a:t>Underflow Prevention: log space</a:t>
            </a:r>
          </a:p>
        </p:txBody>
      </p:sp>
      <p:sp>
        <p:nvSpPr>
          <p:cNvPr id="54276" name="Rectangle 3"/>
          <p:cNvSpPr>
            <a:spLocks noGrp="1" noChangeArrowheads="1"/>
          </p:cNvSpPr>
          <p:nvPr>
            <p:ph sz="quarter" idx="1"/>
          </p:nvPr>
        </p:nvSpPr>
        <p:spPr/>
        <p:txBody>
          <a:bodyPr/>
          <a:lstStyle/>
          <a:p>
            <a:r>
              <a:rPr lang="en-US" sz="2000" dirty="0" smtClean="0">
                <a:latin typeface="Calibri" charset="0"/>
              </a:rPr>
              <a:t>Multiplying lots of probabilities can result in floating-point underflow.</a:t>
            </a:r>
          </a:p>
          <a:p>
            <a:r>
              <a:rPr lang="en-US" sz="2000" dirty="0" smtClean="0">
                <a:latin typeface="Calibri" charset="0"/>
              </a:rPr>
              <a:t>Since log(</a:t>
            </a:r>
            <a:r>
              <a:rPr lang="en-US" sz="2000" i="1" dirty="0" err="1" smtClean="0">
                <a:latin typeface="Calibri" charset="0"/>
              </a:rPr>
              <a:t>xy</a:t>
            </a:r>
            <a:r>
              <a:rPr lang="en-US" sz="2000" dirty="0" smtClean="0">
                <a:latin typeface="Calibri" charset="0"/>
              </a:rPr>
              <a:t>) = log(</a:t>
            </a:r>
            <a:r>
              <a:rPr lang="en-US" sz="2000" i="1" dirty="0" smtClean="0">
                <a:latin typeface="Calibri" charset="0"/>
              </a:rPr>
              <a:t>x</a:t>
            </a:r>
            <a:r>
              <a:rPr lang="en-US" sz="2000" dirty="0" smtClean="0">
                <a:latin typeface="Calibri" charset="0"/>
              </a:rPr>
              <a:t>) + log(</a:t>
            </a:r>
            <a:r>
              <a:rPr lang="en-US" sz="2000" i="1" dirty="0" smtClean="0">
                <a:latin typeface="Calibri" charset="0"/>
              </a:rPr>
              <a:t>y</a:t>
            </a:r>
            <a:r>
              <a:rPr lang="en-US" sz="2000" dirty="0" smtClean="0">
                <a:latin typeface="Calibri" charset="0"/>
              </a:rPr>
              <a:t>)</a:t>
            </a:r>
            <a:endParaRPr lang="en-US" sz="2000" dirty="0">
              <a:latin typeface="Calibri" charset="0"/>
            </a:endParaRPr>
          </a:p>
          <a:p>
            <a:pPr lvl="1"/>
            <a:r>
              <a:rPr lang="en-US" sz="1800" dirty="0" smtClean="0">
                <a:latin typeface="Calibri" charset="0"/>
              </a:rPr>
              <a:t>Better to sum logs of probabilities instead of multiplying probabilities.</a:t>
            </a:r>
          </a:p>
          <a:p>
            <a:r>
              <a:rPr lang="en-US" sz="2000" dirty="0" smtClean="0">
                <a:latin typeface="Calibri" charset="0"/>
              </a:rPr>
              <a:t>Class with highest un-normalized log probability score is still most probable.</a:t>
            </a:r>
          </a:p>
          <a:p>
            <a:endParaRPr lang="en-US" sz="2000" dirty="0" smtClean="0">
              <a:latin typeface="Calibri" charset="0"/>
            </a:endParaRPr>
          </a:p>
          <a:p>
            <a:endParaRPr lang="en-US" sz="2000" dirty="0" smtClean="0">
              <a:latin typeface="Calibri" charset="0"/>
            </a:endParaRPr>
          </a:p>
          <a:p>
            <a:endParaRPr lang="en-US" sz="2000" dirty="0" smtClean="0">
              <a:latin typeface="Calibri" charset="0"/>
            </a:endParaRPr>
          </a:p>
          <a:p>
            <a:r>
              <a:rPr lang="en-US" sz="2000" dirty="0" smtClean="0">
                <a:latin typeface="Calibri" charset="0"/>
              </a:rPr>
              <a:t>Model is now just max of sum of weights</a:t>
            </a:r>
          </a:p>
        </p:txBody>
      </p:sp>
      <p:graphicFrame>
        <p:nvGraphicFramePr>
          <p:cNvPr id="54274" name="Object 2"/>
          <p:cNvGraphicFramePr>
            <a:graphicFrameLocks noChangeAspect="1"/>
          </p:cNvGraphicFramePr>
          <p:nvPr>
            <p:extLst>
              <p:ext uri="{D42A27DB-BD31-4B8C-83A1-F6EECF244321}">
                <p14:modId xmlns:p14="http://schemas.microsoft.com/office/powerpoint/2010/main" val="4063993659"/>
              </p:ext>
            </p:extLst>
          </p:nvPr>
        </p:nvGraphicFramePr>
        <p:xfrm>
          <a:off x="1219200" y="2952750"/>
          <a:ext cx="6354318" cy="929169"/>
        </p:xfrm>
        <a:graphic>
          <a:graphicData uri="http://schemas.openxmlformats.org/presentationml/2006/ole">
            <mc:AlternateContent xmlns:mc="http://schemas.openxmlformats.org/markup-compatibility/2006">
              <mc:Choice xmlns:v="urn:schemas-microsoft-com:vml" Requires="v">
                <p:oleObj spid="_x0000_s55321" name="Equation" r:id="rId5" imgW="2692400" imgH="393700" progId="Equation.3">
                  <p:embed/>
                </p:oleObj>
              </mc:Choice>
              <mc:Fallback>
                <p:oleObj name="Equation" r:id="rId5" imgW="2692400" imgH="393700" progId="Equation.3">
                  <p:embed/>
                  <p:pic>
                    <p:nvPicPr>
                      <p:cNvPr id="0" name=""/>
                      <p:cNvPicPr>
                        <a:picLocks noChangeAspect="1" noChangeArrowheads="1"/>
                      </p:cNvPicPr>
                      <p:nvPr/>
                    </p:nvPicPr>
                    <p:blipFill>
                      <a:blip r:embed="rId6"/>
                      <a:srcRect/>
                      <a:stretch>
                        <a:fillRect/>
                      </a:stretch>
                    </p:blipFill>
                    <p:spPr bwMode="auto">
                      <a:xfrm>
                        <a:off x="1219200" y="2952750"/>
                        <a:ext cx="6354318" cy="929169"/>
                      </a:xfrm>
                      <a:prstGeom prst="rect">
                        <a:avLst/>
                      </a:prstGeom>
                      <a:noFill/>
                      <a:extLst/>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p14:cNvContentPartPr/>
              <p14:nvPr>
                <p:extLst>
                  <p:ext uri="{42D2F446-02D8-4167-A562-619A0277C38B}">
                    <p15:isNarration xmlns:p15="http://schemas.microsoft.com/office/powerpoint/2012/main" val="1"/>
                  </p:ext>
                </p:extLst>
              </p14:nvPr>
            </p14:nvContentPartPr>
            <p14:xfrm>
              <a:off x="673560" y="290520"/>
              <a:ext cx="6905880" cy="3587760"/>
            </p14:xfrm>
          </p:contentPart>
        </mc:Choice>
        <mc:Fallback xmlns="">
          <p:pic>
            <p:nvPicPr>
              <p:cNvPr id="2" name="Ink 1"/>
              <p:cNvPicPr>
                <a:picLocks noGrp="1" noRot="1" noChangeAspect="1" noMove="1" noResize="1" noEditPoints="1" noAdjustHandles="1" noChangeArrowheads="1" noChangeShapeType="1"/>
              </p:cNvPicPr>
              <p:nvPr/>
            </p:nvPicPr>
            <p:blipFill>
              <a:blip r:embed="rId8"/>
              <a:stretch>
                <a:fillRect/>
              </a:stretch>
            </p:blipFill>
            <p:spPr>
              <a:xfrm>
                <a:off x="667440" y="281880"/>
                <a:ext cx="6920640" cy="360504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817705036"/>
      </p:ext>
    </p:extLst>
  </p:cSld>
  <p:clrMapOvr>
    <a:masterClrMapping/>
  </p:clrMapOvr>
  <p:transition advTm="159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smtClean="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smtClean="0">
                <a:latin typeface="Calibri" charset="0"/>
              </a:rPr>
              <a:t>Spam detection</a:t>
            </a:r>
          </a:p>
          <a:p>
            <a:r>
              <a:rPr lang="en-US" sz="2800" dirty="0" smtClean="0">
                <a:latin typeface="Calibri" charset="0"/>
              </a:rPr>
              <a:t>Authorship </a:t>
            </a:r>
            <a:r>
              <a:rPr lang="en-US" sz="2800" dirty="0">
                <a:latin typeface="Calibri" charset="0"/>
              </a:rPr>
              <a:t>identification</a:t>
            </a:r>
          </a:p>
          <a:p>
            <a:r>
              <a:rPr lang="en-US" sz="2800" dirty="0">
                <a:latin typeface="Calibri" charset="0"/>
              </a:rPr>
              <a:t>Age/gender identification</a:t>
            </a:r>
          </a:p>
          <a:p>
            <a:r>
              <a:rPr lang="en-US" sz="2800" dirty="0">
                <a:latin typeface="Calibri" charset="0"/>
              </a:rPr>
              <a:t>Language </a:t>
            </a:r>
            <a:r>
              <a:rPr lang="en-US" sz="2800" dirty="0" smtClean="0">
                <a:latin typeface="Calibri" charset="0"/>
              </a:rPr>
              <a:t>Identification</a:t>
            </a:r>
          </a:p>
          <a:p>
            <a:r>
              <a:rPr lang="en-US" sz="2800" dirty="0" smtClean="0">
                <a:latin typeface="Calibri" charset="0"/>
              </a:rPr>
              <a:t>Sentiment analysis</a:t>
            </a:r>
          </a:p>
          <a:p>
            <a:r>
              <a:rPr lang="en-US" sz="2800" dirty="0" smtClean="0">
                <a:latin typeface="Calibri" charset="0"/>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423096530"/>
      </p:ext>
    </p:extLst>
  </p:cSld>
  <p:clrMapOvr>
    <a:masterClrMapping/>
  </p:clrMapOvr>
  <p:transition advTm="271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3DA08929-3E2A-B24F-9DE7-90664FB2FF62}" type="slidenum">
              <a:rPr lang="en-US" sz="1200">
                <a:solidFill>
                  <a:srgbClr val="898989"/>
                </a:solidFill>
                <a:latin typeface="Calibri" charset="0"/>
              </a:rPr>
              <a:pPr eaLnBrk="1" hangingPunct="1"/>
              <a:t>70</a:t>
            </a:fld>
            <a:endParaRPr lang="en-US" sz="1200">
              <a:solidFill>
                <a:srgbClr val="898989"/>
              </a:solidFill>
              <a:latin typeface="Calibri" charset="0"/>
            </a:endParaRPr>
          </a:p>
        </p:txBody>
      </p:sp>
      <p:sp>
        <p:nvSpPr>
          <p:cNvPr id="63491" name="Rectangle 2"/>
          <p:cNvSpPr>
            <a:spLocks noGrp="1" noChangeArrowheads="1"/>
          </p:cNvSpPr>
          <p:nvPr>
            <p:ph type="title"/>
          </p:nvPr>
        </p:nvSpPr>
        <p:spPr>
          <a:xfrm>
            <a:off x="1295400" y="361950"/>
            <a:ext cx="7467600" cy="742950"/>
          </a:xfrm>
        </p:spPr>
        <p:txBody>
          <a:bodyPr/>
          <a:lstStyle/>
          <a:p>
            <a:pPr eaLnBrk="1" hangingPunct="1"/>
            <a:r>
              <a:rPr lang="en-US" dirty="0" smtClean="0">
                <a:latin typeface="Calibri (Headings)"/>
                <a:ea typeface="ＭＳ Ｐゴシック" charset="0"/>
                <a:cs typeface="Calibri (Headings)"/>
              </a:rPr>
              <a:t>How to tweak performance</a:t>
            </a:r>
            <a:endParaRPr lang="en-US" dirty="0">
              <a:latin typeface="Calibri (Headings)"/>
              <a:ea typeface="ＭＳ Ｐゴシック" charset="0"/>
              <a:cs typeface="Calibri (Headings)"/>
            </a:endParaRPr>
          </a:p>
        </p:txBody>
      </p:sp>
      <p:sp>
        <p:nvSpPr>
          <p:cNvPr id="63492" name="Rectangle 3"/>
          <p:cNvSpPr>
            <a:spLocks noGrp="1" noChangeArrowheads="1"/>
          </p:cNvSpPr>
          <p:nvPr>
            <p:ph type="body" idx="1"/>
          </p:nvPr>
        </p:nvSpPr>
        <p:spPr>
          <a:xfrm>
            <a:off x="304800" y="1352550"/>
            <a:ext cx="8534400" cy="3581400"/>
          </a:xfrm>
        </p:spPr>
        <p:txBody>
          <a:bodyPr/>
          <a:lstStyle/>
          <a:p>
            <a:pPr marL="342900" lvl="2" indent="-342900"/>
            <a:r>
              <a:rPr lang="en-US" sz="2400" dirty="0" smtClean="0">
                <a:latin typeface="Calibri" charset="0"/>
                <a:ea typeface="ＭＳ Ｐゴシック" charset="0"/>
                <a:cs typeface="ＭＳ Ｐゴシック" charset="0"/>
              </a:rPr>
              <a:t>Domain-specific features and weights: </a:t>
            </a:r>
            <a:r>
              <a:rPr lang="en-US" sz="2400" i="1" dirty="0" smtClean="0">
                <a:latin typeface="Calibri" charset="0"/>
                <a:ea typeface="ＭＳ Ｐゴシック" charset="0"/>
                <a:cs typeface="ＭＳ Ｐゴシック" charset="0"/>
              </a:rPr>
              <a:t>very </a:t>
            </a:r>
            <a:r>
              <a:rPr lang="en-US" sz="2400" dirty="0">
                <a:latin typeface="Calibri" charset="0"/>
                <a:ea typeface="ＭＳ Ｐゴシック" charset="0"/>
                <a:cs typeface="ＭＳ Ｐゴシック" charset="0"/>
              </a:rPr>
              <a:t>important in </a:t>
            </a:r>
            <a:r>
              <a:rPr lang="en-US" sz="2400" dirty="0" smtClean="0">
                <a:latin typeface="Calibri" charset="0"/>
                <a:ea typeface="ＭＳ Ｐゴシック" charset="0"/>
                <a:cs typeface="ＭＳ Ｐゴシック" charset="0"/>
              </a:rPr>
              <a:t>real performance</a:t>
            </a:r>
          </a:p>
          <a:p>
            <a:pPr marL="342900" lvl="2" indent="-342900"/>
            <a:r>
              <a:rPr lang="en-US" sz="2400" dirty="0" smtClean="0">
                <a:latin typeface="Calibri" charset="0"/>
                <a:ea typeface="ＭＳ Ｐゴシック" charset="0"/>
                <a:cs typeface="ＭＳ Ｐゴシック" charset="0"/>
              </a:rPr>
              <a:t>Sometimes need to collapse terms:</a:t>
            </a:r>
            <a:endParaRPr lang="en-US" sz="2400" dirty="0">
              <a:latin typeface="Calibri" charset="0"/>
              <a:ea typeface="ＭＳ Ｐゴシック" charset="0"/>
              <a:cs typeface="ＭＳ Ｐゴシック" charset="0"/>
            </a:endParaRPr>
          </a:p>
          <a:p>
            <a:pPr lvl="1" eaLnBrk="1" hangingPunct="1"/>
            <a:r>
              <a:rPr lang="en-US" dirty="0" smtClean="0">
                <a:latin typeface="Calibri" charset="0"/>
                <a:ea typeface="ＭＳ Ｐゴシック" charset="0"/>
              </a:rPr>
              <a:t>Part </a:t>
            </a:r>
            <a:r>
              <a:rPr lang="en-US" dirty="0">
                <a:latin typeface="Calibri" charset="0"/>
                <a:ea typeface="ＭＳ Ｐゴシック" charset="0"/>
              </a:rPr>
              <a:t>numbers, chemical </a:t>
            </a:r>
            <a:r>
              <a:rPr lang="en-US" dirty="0" smtClean="0">
                <a:latin typeface="Calibri" charset="0"/>
                <a:ea typeface="ＭＳ Ｐゴシック" charset="0"/>
              </a:rPr>
              <a:t>formulas, …</a:t>
            </a:r>
            <a:endParaRPr lang="en-US" dirty="0" smtClean="0">
              <a:latin typeface="Calibri" charset="0"/>
              <a:ea typeface="ＭＳ Ｐゴシック" charset="0"/>
              <a:cs typeface="ＭＳ Ｐゴシック" charset="0"/>
            </a:endParaRPr>
          </a:p>
          <a:p>
            <a:pPr lvl="1"/>
            <a:r>
              <a:rPr lang="en-US" dirty="0" smtClean="0">
                <a:latin typeface="Calibri" charset="0"/>
                <a:ea typeface="ＭＳ Ｐゴシック" charset="0"/>
                <a:cs typeface="ＭＳ Ｐゴシック" charset="0"/>
              </a:rPr>
              <a:t>But stemming generally doesn’t help</a:t>
            </a:r>
          </a:p>
          <a:p>
            <a:r>
              <a:rPr lang="en-US" dirty="0" err="1" smtClean="0">
                <a:latin typeface="Calibri" charset="0"/>
                <a:ea typeface="ＭＳ Ｐゴシック" charset="0"/>
                <a:cs typeface="ＭＳ Ｐゴシック" charset="0"/>
              </a:rPr>
              <a:t>Upweighting</a:t>
            </a:r>
            <a:r>
              <a:rPr lang="en-US" dirty="0" smtClean="0">
                <a:latin typeface="Calibri" charset="0"/>
                <a:ea typeface="ＭＳ Ｐゴシック" charset="0"/>
                <a:cs typeface="ＭＳ Ｐゴシック" charset="0"/>
              </a:rPr>
              <a:t>: Counting </a:t>
            </a:r>
            <a:r>
              <a:rPr lang="en-US" dirty="0">
                <a:latin typeface="Calibri" charset="0"/>
                <a:ea typeface="ＭＳ Ｐゴシック" charset="0"/>
                <a:cs typeface="ＭＳ Ｐゴシック" charset="0"/>
              </a:rPr>
              <a:t>a word as if it occurred twice:</a:t>
            </a:r>
          </a:p>
          <a:p>
            <a:pPr lvl="1"/>
            <a:r>
              <a:rPr lang="en-US" dirty="0">
                <a:latin typeface="Calibri" charset="0"/>
                <a:ea typeface="ＭＳ Ｐゴシック" charset="0"/>
              </a:rPr>
              <a:t>title words </a:t>
            </a:r>
            <a:r>
              <a:rPr lang="en-US" dirty="0">
                <a:solidFill>
                  <a:schemeClr val="accent5">
                    <a:lumMod val="75000"/>
                  </a:schemeClr>
                </a:solidFill>
                <a:latin typeface="Calibri" charset="0"/>
                <a:ea typeface="ＭＳ Ｐゴシック" charset="0"/>
              </a:rPr>
              <a:t>(Cohen &amp; Singer 1996)</a:t>
            </a:r>
          </a:p>
          <a:p>
            <a:pPr lvl="1"/>
            <a:r>
              <a:rPr lang="en-US" dirty="0">
                <a:latin typeface="Calibri" charset="0"/>
                <a:ea typeface="ＭＳ Ｐゴシック" charset="0"/>
              </a:rPr>
              <a:t>first sentence of each paragraph </a:t>
            </a:r>
            <a:r>
              <a:rPr lang="en-US" dirty="0">
                <a:solidFill>
                  <a:schemeClr val="accent5">
                    <a:lumMod val="75000"/>
                  </a:schemeClr>
                </a:solidFill>
                <a:latin typeface="Calibri" charset="0"/>
                <a:ea typeface="ＭＳ Ｐゴシック" charset="0"/>
              </a:rPr>
              <a:t>(Murata, 1999)</a:t>
            </a:r>
          </a:p>
          <a:p>
            <a:pPr lvl="1"/>
            <a:r>
              <a:rPr lang="en-US" dirty="0">
                <a:latin typeface="Calibri" charset="0"/>
                <a:ea typeface="ＭＳ Ｐゴシック" charset="0"/>
              </a:rPr>
              <a:t>In sentences that contain title words </a:t>
            </a:r>
            <a:r>
              <a:rPr lang="en-US" dirty="0">
                <a:solidFill>
                  <a:schemeClr val="accent5">
                    <a:lumMod val="75000"/>
                  </a:schemeClr>
                </a:solidFill>
                <a:latin typeface="Calibri" charset="0"/>
                <a:ea typeface="ＭＳ Ｐゴシック" charset="0"/>
              </a:rPr>
              <a:t>(</a:t>
            </a:r>
            <a:r>
              <a:rPr lang="en-US" dirty="0" err="1">
                <a:solidFill>
                  <a:schemeClr val="accent5">
                    <a:lumMod val="75000"/>
                  </a:schemeClr>
                </a:solidFill>
                <a:latin typeface="Calibri" charset="0"/>
                <a:ea typeface="ＭＳ Ｐゴシック" charset="0"/>
              </a:rPr>
              <a:t>Ko</a:t>
            </a:r>
            <a:r>
              <a:rPr lang="en-US" dirty="0">
                <a:solidFill>
                  <a:schemeClr val="accent5">
                    <a:lumMod val="75000"/>
                  </a:schemeClr>
                </a:solidFill>
                <a:latin typeface="Calibri" charset="0"/>
                <a:ea typeface="ＭＳ Ｐゴシック" charset="0"/>
              </a:rPr>
              <a:t> </a:t>
            </a:r>
            <a:r>
              <a:rPr lang="en-US" i="1" dirty="0">
                <a:solidFill>
                  <a:schemeClr val="accent5">
                    <a:lumMod val="75000"/>
                  </a:schemeClr>
                </a:solidFill>
                <a:latin typeface="Calibri" charset="0"/>
                <a:ea typeface="ＭＳ Ｐゴシック" charset="0"/>
              </a:rPr>
              <a:t>et al,</a:t>
            </a:r>
            <a:r>
              <a:rPr lang="en-US" dirty="0">
                <a:solidFill>
                  <a:schemeClr val="accent5">
                    <a:lumMod val="75000"/>
                  </a:schemeClr>
                </a:solidFill>
                <a:latin typeface="Calibri" charset="0"/>
                <a:ea typeface="ＭＳ Ｐゴシック" charset="0"/>
              </a:rPr>
              <a:t> 2002)</a:t>
            </a:r>
          </a:p>
          <a:p>
            <a:endParaRPr lang="en-US" dirty="0">
              <a:latin typeface="Calibri" charset="0"/>
              <a:ea typeface="ＭＳ Ｐゴシック" charset="0"/>
            </a:endParaRPr>
          </a:p>
        </p:txBody>
      </p:sp>
      <p:sp>
        <p:nvSpPr>
          <p:cNvPr id="6349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15.3.2</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266273305"/>
      </p:ext>
    </p:extLst>
  </p:cSld>
  <p:clrMapOvr>
    <a:masterClrMapping/>
  </p:clrMapOvr>
  <p:transition advTm="2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4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Practical Issues</a:t>
            </a:r>
            <a:endParaRPr lang="en-US" sz="3600" dirty="0">
              <a:solidFill>
                <a:srgbClr val="A4001D"/>
              </a:solidFill>
              <a:latin typeface="Calibri"/>
              <a:ea typeface="ＭＳ Ｐゴシック" charset="0"/>
              <a:cs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397422988"/>
      </p:ext>
    </p:extLst>
  </p:cSld>
  <p:clrMapOvr>
    <a:masterClrMapping/>
  </p:clrMapOvr>
  <p:transition advTm="7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smtClean="0">
                <a:latin typeface="Calibri" charset="0"/>
              </a:rPr>
              <a:t>Input</a:t>
            </a:r>
            <a:r>
              <a:rPr lang="en-US" sz="3200" dirty="0" smtClean="0">
                <a:latin typeface="Calibri" charset="0"/>
              </a:rPr>
              <a:t>:</a:t>
            </a:r>
          </a:p>
          <a:p>
            <a:pPr lvl="1"/>
            <a:r>
              <a:rPr lang="en-US" sz="2800" dirty="0" smtClean="0">
                <a:latin typeface="Calibri" charset="0"/>
              </a:rPr>
              <a:t> </a:t>
            </a:r>
            <a:r>
              <a:rPr lang="en-US" sz="2800" dirty="0">
                <a:latin typeface="Calibri" charset="0"/>
              </a:rPr>
              <a:t>a document </a:t>
            </a:r>
            <a:r>
              <a:rPr lang="en-US" sz="2800" i="1" dirty="0" smtClean="0">
                <a:solidFill>
                  <a:srgbClr val="FF0000"/>
                </a:solidFill>
                <a:latin typeface="Calibri" charset="0"/>
              </a:rPr>
              <a:t>d</a:t>
            </a:r>
          </a:p>
          <a:p>
            <a:pPr lvl="1"/>
            <a:r>
              <a:rPr lang="en-US" sz="2800" i="1" dirty="0" smtClean="0">
                <a:latin typeface="Calibri" charset="0"/>
              </a:rPr>
              <a:t> </a:t>
            </a:r>
            <a:r>
              <a:rPr lang="en-US" sz="2800" dirty="0" smtClean="0">
                <a:latin typeface="Calibri" charset="0"/>
                <a:ea typeface="ＭＳ Ｐゴシック" charset="0"/>
              </a:rPr>
              <a:t>a </a:t>
            </a:r>
            <a:r>
              <a:rPr lang="en-US" sz="2800" dirty="0">
                <a:latin typeface="Calibri" charset="0"/>
                <a:ea typeface="ＭＳ Ｐゴシック" charset="0"/>
              </a:rPr>
              <a:t>fixed set of </a:t>
            </a:r>
            <a:r>
              <a:rPr lang="en-US" sz="2800" dirty="0" smtClean="0">
                <a:latin typeface="Calibri" charset="0"/>
                <a:ea typeface="ＭＳ Ｐゴシック" charset="0"/>
              </a:rPr>
              <a:t>classes  </a:t>
            </a:r>
            <a:r>
              <a:rPr lang="en-US" sz="2800" i="1" dirty="0" smtClean="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p14:cNvContentPartPr/>
              <p14:nvPr>
                <p:extLst>
                  <p:ext uri="{42D2F446-02D8-4167-A562-619A0277C38B}">
                    <p15:isNarration xmlns:p15="http://schemas.microsoft.com/office/powerpoint/2012/main" val="1"/>
                  </p:ext>
                </p:extLst>
              </p14:nvPr>
            </p14:nvContentPartPr>
            <p14:xfrm>
              <a:off x="2602080" y="1613160"/>
              <a:ext cx="4181040" cy="2570760"/>
            </p14:xfrm>
          </p:contentPart>
        </mc:Choice>
        <mc:Fallback xmlns="">
          <p:pic>
            <p:nvPicPr>
              <p:cNvPr id="2" name="Ink 1"/>
              <p:cNvPicPr>
                <a:picLocks noGrp="1" noRot="1" noChangeAspect="1" noMove="1" noResize="1" noEditPoints="1" noAdjustHandles="1" noChangeArrowheads="1" noChangeShapeType="1"/>
              </p:cNvPicPr>
              <p:nvPr/>
            </p:nvPicPr>
            <p:blipFill>
              <a:blip r:embed="rId5"/>
              <a:stretch>
                <a:fillRect/>
              </a:stretch>
            </p:blipFill>
            <p:spPr>
              <a:xfrm>
                <a:off x="2590920" y="1603440"/>
                <a:ext cx="4202280" cy="258732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3424952435"/>
      </p:ext>
    </p:extLst>
  </p:cSld>
  <p:clrMapOvr>
    <a:masterClrMapping/>
  </p:clrMapOvr>
  <mc:AlternateContent xmlns:mc="http://schemas.openxmlformats.org/markup-compatibility/2006" xmlns:p14="http://schemas.microsoft.com/office/powerpoint/2010/main">
    <mc:Choice Requires="p14">
      <p:transition spd="slow" p14:dur="2000" advTm="21322"/>
    </mc:Choice>
    <mc:Fallback xmlns="">
      <p:transition spd="slow" advTm="21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smtClean="0"/>
              <a:t>Classification Methods: </a:t>
            </a:r>
            <a:br>
              <a:rPr lang="en-US" sz="3600" dirty="0" smtClean="0"/>
            </a:br>
            <a:r>
              <a:rPr lang="en-US" sz="3600" dirty="0" smtClean="0"/>
              <a:t>Hand-coded rules</a:t>
            </a:r>
          </a:p>
        </p:txBody>
      </p:sp>
      <p:sp>
        <p:nvSpPr>
          <p:cNvPr id="27651" name="Rectangle 5"/>
          <p:cNvSpPr>
            <a:spLocks noGrp="1" noChangeArrowheads="1"/>
          </p:cNvSpPr>
          <p:nvPr>
            <p:ph sz="quarter" idx="1"/>
          </p:nvPr>
        </p:nvSpPr>
        <p:spPr/>
        <p:txBody>
          <a:bodyPr/>
          <a:lstStyle/>
          <a:p>
            <a:r>
              <a:rPr lang="en-US" dirty="0" smtClean="0">
                <a:latin typeface="Calibri" charset="0"/>
              </a:rPr>
              <a:t>Rules based on combinations of words or other features</a:t>
            </a:r>
          </a:p>
          <a:p>
            <a:pPr lvl="1"/>
            <a:r>
              <a:rPr lang="en-US" dirty="0">
                <a:latin typeface="Calibri" charset="0"/>
              </a:rPr>
              <a:t> </a:t>
            </a:r>
            <a:r>
              <a:rPr lang="en-US" dirty="0" smtClean="0">
                <a:latin typeface="Calibri" charset="0"/>
              </a:rPr>
              <a:t>spam: black-list-address OR (“dollars” </a:t>
            </a:r>
            <a:r>
              <a:rPr lang="en-US" dirty="0" err="1" smtClean="0">
                <a:latin typeface="Calibri" charset="0"/>
              </a:rPr>
              <a:t>AND“have</a:t>
            </a:r>
            <a:r>
              <a:rPr lang="en-US" dirty="0" smtClean="0">
                <a:latin typeface="Calibri" charset="0"/>
              </a:rPr>
              <a:t> been selected”)</a:t>
            </a:r>
          </a:p>
          <a:p>
            <a:r>
              <a:rPr lang="en-US" dirty="0" smtClean="0">
                <a:latin typeface="Calibri" charset="0"/>
              </a:rPr>
              <a:t>Accuracy can be high</a:t>
            </a:r>
          </a:p>
          <a:p>
            <a:pPr lvl="1"/>
            <a:r>
              <a:rPr lang="en-US" dirty="0" smtClean="0">
                <a:latin typeface="Calibri" charset="0"/>
              </a:rPr>
              <a:t>If rules carefully refined by expert</a:t>
            </a:r>
          </a:p>
          <a:p>
            <a:r>
              <a:rPr lang="en-US" dirty="0" smtClean="0">
                <a:latin typeface="Calibri" charset="0"/>
              </a:rPr>
              <a:t>But building and maintaining these rules is expensive</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681840" y="1140840"/>
              <a:ext cx="7074720" cy="377820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669960" y="1133280"/>
                <a:ext cx="7095240" cy="379656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903313730"/>
      </p:ext>
    </p:extLst>
  </p:cSld>
  <p:clrMapOvr>
    <a:masterClrMapping/>
  </p:clrMapOvr>
  <p:transition advTm="782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1.7|0.3|0.4"/>
</p:tagLst>
</file>

<file path=ppt/tags/tag10.xml><?xml version="1.0" encoding="utf-8"?>
<p:tagLst xmlns:a="http://schemas.openxmlformats.org/drawingml/2006/main" xmlns:r="http://schemas.openxmlformats.org/officeDocument/2006/relationships" xmlns:p="http://schemas.openxmlformats.org/presentationml/2006/main">
  <p:tag name="TIMING" val="|11.6|4.8|0.6|1.2|0.8|0.5"/>
</p:tagLst>
</file>

<file path=ppt/tags/tag11.xml><?xml version="1.0" encoding="utf-8"?>
<p:tagLst xmlns:a="http://schemas.openxmlformats.org/drawingml/2006/main" xmlns:r="http://schemas.openxmlformats.org/officeDocument/2006/relationships" xmlns:p="http://schemas.openxmlformats.org/presentationml/2006/main">
  <p:tag name="TIMING" val="|8.5|1.1|13|7.6|0.4|0.4|17.4|2.7|0.3|0.1|0.1|0.4"/>
</p:tagLst>
</file>

<file path=ppt/tags/tag12.xml><?xml version="1.0" encoding="utf-8"?>
<p:tagLst xmlns:a="http://schemas.openxmlformats.org/drawingml/2006/main" xmlns:r="http://schemas.openxmlformats.org/officeDocument/2006/relationships" xmlns:p="http://schemas.openxmlformats.org/presentationml/2006/main">
  <p:tag name="TIMING" val="|29.3|3|7.3"/>
</p:tagLst>
</file>

<file path=ppt/tags/tag13.xml><?xml version="1.0" encoding="utf-8"?>
<p:tagLst xmlns:a="http://schemas.openxmlformats.org/drawingml/2006/main" xmlns:r="http://schemas.openxmlformats.org/officeDocument/2006/relationships" xmlns:p="http://schemas.openxmlformats.org/presentationml/2006/main">
  <p:tag name="TIMING" val="|63.9|11.7|0.9|0.4|1.5|0.5|0.3|1.3|25.7|15.7|0.3|0.2|0.1|0.1|1.6|31.5|34.4"/>
</p:tagLst>
</file>

<file path=ppt/tags/tag14.xml><?xml version="1.0" encoding="utf-8"?>
<p:tagLst xmlns:a="http://schemas.openxmlformats.org/drawingml/2006/main" xmlns:r="http://schemas.openxmlformats.org/officeDocument/2006/relationships" xmlns:p="http://schemas.openxmlformats.org/presentationml/2006/main">
  <p:tag name="TIMING" val="|9.9|17.6|35.5|6.2|2.1"/>
</p:tagLst>
</file>

<file path=ppt/tags/tag15.xml><?xml version="1.0" encoding="utf-8"?>
<p:tagLst xmlns:a="http://schemas.openxmlformats.org/drawingml/2006/main" xmlns:r="http://schemas.openxmlformats.org/officeDocument/2006/relationships" xmlns:p="http://schemas.openxmlformats.org/presentationml/2006/main">
  <p:tag name="TIMING" val="|1.2|0.3|0.2|0.1|0.3"/>
</p:tagLst>
</file>

<file path=ppt/tags/tag16.xml><?xml version="1.0" encoding="utf-8"?>
<p:tagLst xmlns:a="http://schemas.openxmlformats.org/drawingml/2006/main" xmlns:r="http://schemas.openxmlformats.org/officeDocument/2006/relationships" xmlns:p="http://schemas.openxmlformats.org/presentationml/2006/main">
  <p:tag name="TIMING" val="|14.5"/>
</p:tagLst>
</file>

<file path=ppt/tags/tag17.xml><?xml version="1.0" encoding="utf-8"?>
<p:tagLst xmlns:a="http://schemas.openxmlformats.org/drawingml/2006/main" xmlns:r="http://schemas.openxmlformats.org/officeDocument/2006/relationships" xmlns:p="http://schemas.openxmlformats.org/presentationml/2006/main">
  <p:tag name="TIMING" val="|6.8|19.6"/>
</p:tagLst>
</file>

<file path=ppt/tags/tag18.xml><?xml version="1.0" encoding="utf-8"?>
<p:tagLst xmlns:a="http://schemas.openxmlformats.org/drawingml/2006/main" xmlns:r="http://schemas.openxmlformats.org/officeDocument/2006/relationships" xmlns:p="http://schemas.openxmlformats.org/presentationml/2006/main">
  <p:tag name="TIMING" val="|9.2"/>
</p:tagLst>
</file>

<file path=ppt/tags/tag19.xml><?xml version="1.0" encoding="utf-8"?>
<p:tagLst xmlns:a="http://schemas.openxmlformats.org/drawingml/2006/main" xmlns:r="http://schemas.openxmlformats.org/officeDocument/2006/relationships" xmlns:p="http://schemas.openxmlformats.org/presentationml/2006/main">
  <p:tag name="TIMING" val="|5.4|9.6"/>
</p:tagLst>
</file>

<file path=ppt/tags/tag2.xml><?xml version="1.0" encoding="utf-8"?>
<p:tagLst xmlns:a="http://schemas.openxmlformats.org/drawingml/2006/main" xmlns:r="http://schemas.openxmlformats.org/officeDocument/2006/relationships" xmlns:p="http://schemas.openxmlformats.org/presentationml/2006/main">
  <p:tag name="TIMING" val="|31.8|0.6"/>
</p:tagLst>
</file>

<file path=ppt/tags/tag20.xml><?xml version="1.0" encoding="utf-8"?>
<p:tagLst xmlns:a="http://schemas.openxmlformats.org/drawingml/2006/main" xmlns:r="http://schemas.openxmlformats.org/officeDocument/2006/relationships" xmlns:p="http://schemas.openxmlformats.org/presentationml/2006/main">
  <p:tag name="TIMING" val="|33.6|0.5"/>
</p:tagLst>
</file>

<file path=ppt/tags/tag21.xml><?xml version="1.0" encoding="utf-8"?>
<p:tagLst xmlns:a="http://schemas.openxmlformats.org/drawingml/2006/main" xmlns:r="http://schemas.openxmlformats.org/officeDocument/2006/relationships" xmlns:p="http://schemas.openxmlformats.org/presentationml/2006/main">
  <p:tag name="TIMING" val="|3"/>
</p:tagLst>
</file>

<file path=ppt/tags/tag22.xml><?xml version="1.0" encoding="utf-8"?>
<p:tagLst xmlns:a="http://schemas.openxmlformats.org/drawingml/2006/main" xmlns:r="http://schemas.openxmlformats.org/officeDocument/2006/relationships" xmlns:p="http://schemas.openxmlformats.org/presentationml/2006/main">
  <p:tag name="TIMING" val="|0.8|0.8"/>
</p:tagLst>
</file>

<file path=ppt/tags/tag3.xml><?xml version="1.0" encoding="utf-8"?>
<p:tagLst xmlns:a="http://schemas.openxmlformats.org/drawingml/2006/main" xmlns:r="http://schemas.openxmlformats.org/officeDocument/2006/relationships" xmlns:p="http://schemas.openxmlformats.org/presentationml/2006/main">
  <p:tag name="TIMING" val="|29.6|10"/>
</p:tagLst>
</file>

<file path=ppt/tags/tag4.xml><?xml version="1.0" encoding="utf-8"?>
<p:tagLst xmlns:a="http://schemas.openxmlformats.org/drawingml/2006/main" xmlns:r="http://schemas.openxmlformats.org/officeDocument/2006/relationships" xmlns:p="http://schemas.openxmlformats.org/presentationml/2006/main">
  <p:tag name="TIMING" val="|29.5"/>
</p:tagLst>
</file>

<file path=ppt/tags/tag5.xml><?xml version="1.0" encoding="utf-8"?>
<p:tagLst xmlns:a="http://schemas.openxmlformats.org/drawingml/2006/main" xmlns:r="http://schemas.openxmlformats.org/officeDocument/2006/relationships" xmlns:p="http://schemas.openxmlformats.org/presentationml/2006/main">
  <p:tag name="TIMING" val="|48.9"/>
</p:tagLst>
</file>

<file path=ppt/tags/tag6.xml><?xml version="1.0" encoding="utf-8"?>
<p:tagLst xmlns:a="http://schemas.openxmlformats.org/drawingml/2006/main" xmlns:r="http://schemas.openxmlformats.org/officeDocument/2006/relationships" xmlns:p="http://schemas.openxmlformats.org/presentationml/2006/main">
  <p:tag name="TIMING" val="|4|10|2.1|24.7"/>
</p:tagLst>
</file>

<file path=ppt/tags/tag7.xml><?xml version="1.0" encoding="utf-8"?>
<p:tagLst xmlns:a="http://schemas.openxmlformats.org/drawingml/2006/main" xmlns:r="http://schemas.openxmlformats.org/officeDocument/2006/relationships" xmlns:p="http://schemas.openxmlformats.org/presentationml/2006/main">
  <p:tag name="TIMING" val="|23.8|22.2"/>
</p:tagLst>
</file>

<file path=ppt/tags/tag8.xml><?xml version="1.0" encoding="utf-8"?>
<p:tagLst xmlns:a="http://schemas.openxmlformats.org/drawingml/2006/main" xmlns:r="http://schemas.openxmlformats.org/officeDocument/2006/relationships" xmlns:p="http://schemas.openxmlformats.org/presentationml/2006/main">
  <p:tag name="TIMING" val="|4|7.5"/>
</p:tagLst>
</file>

<file path=ppt/tags/tag9.xml><?xml version="1.0" encoding="utf-8"?>
<p:tagLst xmlns:a="http://schemas.openxmlformats.org/drawingml/2006/main" xmlns:r="http://schemas.openxmlformats.org/officeDocument/2006/relationships" xmlns:p="http://schemas.openxmlformats.org/presentationml/2006/main">
  <p:tag name="TIMING" val="|4.7|17.2|11.4|6.4|10|9.8|8.2"/>
</p:tagLst>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11479</TotalTime>
  <Words>3285</Words>
  <Application>Microsoft Office PowerPoint</Application>
  <PresentationFormat>On-screen Show (16:9)</PresentationFormat>
  <Paragraphs>662</Paragraphs>
  <Slides>71</Slides>
  <Notes>25</Notes>
  <HiddenSlides>0</HiddenSlides>
  <MMClips>71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6" baseType="lpstr">
      <vt:lpstr>ＭＳ Ｐゴシック</vt:lpstr>
      <vt:lpstr>Arial</vt:lpstr>
      <vt:lpstr>Arial Unicode MS</vt:lpstr>
      <vt:lpstr>Calibri</vt:lpstr>
      <vt:lpstr>Calibri (Headings)</vt:lpstr>
      <vt:lpstr>Courier</vt:lpstr>
      <vt:lpstr>Lucida Grande</vt:lpstr>
      <vt:lpstr>Lucida Sans</vt:lpstr>
      <vt:lpstr>Symbol</vt:lpstr>
      <vt:lpstr>Tahoma</vt:lpstr>
      <vt:lpstr>Times</vt:lpstr>
      <vt:lpstr>Times New Roman</vt:lpstr>
      <vt:lpstr>Wingdings</vt:lpstr>
      <vt:lpstr>NLP-jurafsky</vt:lpstr>
      <vt:lpstr>Equation</vt:lpstr>
      <vt:lpstr>Text Classification and Naïve Bayes</vt:lpstr>
      <vt:lpstr>Is this spam?</vt:lpstr>
      <vt:lpstr>Who wrote which Federalist papers?</vt:lpstr>
      <vt:lpstr>Male or female author?</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Naïve Bayes</vt:lpstr>
      <vt:lpstr>Text Classification and Naïve Bayes</vt:lpstr>
      <vt:lpstr>Naïve Bayes Intuition</vt:lpstr>
      <vt:lpstr>The Bag of Words Representation</vt:lpstr>
      <vt:lpstr>The bag of words representation</vt:lpstr>
      <vt:lpstr>Text Classification and Naïve Bayes</vt:lpstr>
      <vt:lpstr>Text Classification and Naïve Bayes</vt:lpstr>
      <vt:lpstr>Bayes’ Rule Applied to Documents and Classes</vt:lpstr>
      <vt:lpstr>Naïve Bayes Classifier (I)</vt:lpstr>
      <vt:lpstr>Naïve Bayes Classifier (II)</vt:lpstr>
      <vt:lpstr>Naïve Bayes Classifier (IV)</vt:lpstr>
      <vt:lpstr>Multinomial Naïve Bayes Independence Assumptions</vt:lpstr>
      <vt:lpstr>Multinomial Naïve Bayes Classifier</vt:lpstr>
      <vt:lpstr>Applying Multinomial Naive Bayes Classifiers to Text Classification</vt:lpstr>
      <vt:lpstr>Text Classification and Naïve Bayes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Naïve Bayes</vt:lpstr>
      <vt:lpstr>PowerPoint Presentation</vt:lpstr>
      <vt:lpstr>Naïve Bayes in Spam Filtering</vt:lpstr>
      <vt:lpstr>Summary: Naive Bayes is Not So Naive</vt:lpstr>
      <vt:lpstr>Text Classification and Naïve Bayes</vt:lpstr>
      <vt:lpstr>Text Classification and Naïve Bayes</vt:lpstr>
      <vt:lpstr>The 2-by-2 contingency table</vt:lpstr>
      <vt:lpstr>Precision and recall</vt:lpstr>
      <vt:lpstr>A combined measure: F</vt:lpstr>
      <vt:lpstr>Text Classification and Naïve Bayes</vt:lpstr>
      <vt:lpstr>Text Classification and Naïve Bayes</vt:lpstr>
      <vt:lpstr>More Than Two Classes:  Sets of binary classifiers</vt:lpstr>
      <vt:lpstr>More Than Two Classes:  Sets of binary classifiers</vt:lpstr>
      <vt:lpstr>Evaluation:  Classic Reuters-21578 Data Set </vt:lpstr>
      <vt:lpstr>Reuters Text Categorization data set (Reuters-21578) document</vt:lpstr>
      <vt:lpstr>Confusion matrix c</vt:lpstr>
      <vt:lpstr>Per class evaluation measures</vt:lpstr>
      <vt:lpstr>Micro- vs. Macro-Averaging</vt:lpstr>
      <vt:lpstr>Micro- vs. Macro-Averaging: Example</vt:lpstr>
      <vt:lpstr>Development Test Sets and Cross-validation</vt:lpstr>
      <vt:lpstr>Text Classification and Naïve Bayes</vt:lpstr>
      <vt:lpstr>Text Classification and Naïve Bayes</vt:lpstr>
      <vt:lpstr>The Real World</vt:lpstr>
      <vt:lpstr>No training data? Manually written rules</vt:lpstr>
      <vt:lpstr>Very little data?</vt:lpstr>
      <vt:lpstr>A reasonable amount of data?</vt:lpstr>
      <vt:lpstr>A huge amount of data?</vt:lpstr>
      <vt:lpstr>Accuracy as a function of data size</vt:lpstr>
      <vt:lpstr>Real-world systems generally combine:</vt:lpstr>
      <vt:lpstr>Underflow Prevention: log space</vt:lpstr>
      <vt:lpstr>How to tweak performance</vt:lpstr>
      <vt:lpstr>Text Classification and Naïve Bayes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Heshaam</cp:lastModifiedBy>
  <cp:revision>226</cp:revision>
  <cp:lastPrinted>2012-03-27T19:39:52Z</cp:lastPrinted>
  <dcterms:created xsi:type="dcterms:W3CDTF">2010-04-19T15:31:24Z</dcterms:created>
  <dcterms:modified xsi:type="dcterms:W3CDTF">2022-03-12T13:34:38Z</dcterms:modified>
</cp:coreProperties>
</file>